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1"/>
  </p:notesMasterIdLst>
  <p:sldIdLst>
    <p:sldId id="257" r:id="rId3"/>
    <p:sldId id="261" r:id="rId4"/>
    <p:sldId id="266" r:id="rId5"/>
    <p:sldId id="264" r:id="rId6"/>
    <p:sldId id="262" r:id="rId7"/>
    <p:sldId id="267" r:id="rId8"/>
    <p:sldId id="268" r:id="rId9"/>
    <p:sldId id="258" r:id="rId10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F37"/>
    <a:srgbClr val="6039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106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208" y="2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ABF79A-B78C-4152-8B24-143B76098EEC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0E4617-2D23-449A-A84F-91E3533CF0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473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E4617-2D23-449A-A84F-91E3533CF05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063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E4617-2D23-449A-A84F-91E3533CF05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6006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E4617-2D23-449A-A84F-91E3533CF05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625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E4617-2D23-449A-A84F-91E3533CF05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982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E4617-2D23-449A-A84F-91E3533CF05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212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E4617-2D23-449A-A84F-91E3533CF05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0175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E4617-2D23-449A-A84F-91E3533CF05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708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E4617-2D23-449A-A84F-91E3533CF05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8662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2022/11/17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2251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2022/11/17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3683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3018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755304" y="6739570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ea typeface="微软雅黑" panose="020B0503020204020204" pitchFamily="34" charset="-122"/>
                <a:hlinkClick r:id="rId2"/>
              </a:rPr>
              <a:t>下载</a:t>
            </a:r>
            <a:r>
              <a:rPr lang="zh-CN" altLang="en-US" sz="100" dirty="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ea typeface="微软雅黑" panose="020B0503020204020204" pitchFamily="34" charset="-122"/>
              </a:rPr>
              <a:t>http://www.1ppt.com/xiazai/</a:t>
            </a:r>
          </a:p>
        </p:txBody>
      </p:sp>
    </p:spTree>
    <p:extLst>
      <p:ext uri="{BB962C8B-B14F-4D97-AF65-F5344CB8AC3E}">
        <p14:creationId xmlns:p14="http://schemas.microsoft.com/office/powerpoint/2010/main" val="124005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3585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:\lvanotomo\小小PPT\1-2竞选\制作\班干部竞选1\素材包\1_0004_矢量智能对象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22"/>
          <p:cNvSpPr txBox="1"/>
          <p:nvPr/>
        </p:nvSpPr>
        <p:spPr>
          <a:xfrm>
            <a:off x="2863456" y="3805961"/>
            <a:ext cx="668542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FECF37"/>
                </a:solidFill>
                <a:effectLst>
                  <a:outerShdw blurRad="50800" dist="127000" dir="3600000" algn="tl" rotWithShape="0">
                    <a:schemeClr val="tx1">
                      <a:alpha val="20000"/>
                    </a:schemeClr>
                  </a:outerShdw>
                </a:effectLst>
                <a:cs typeface="+mn-ea"/>
                <a:sym typeface="+mn-lt"/>
              </a:rPr>
              <a:t>My family hobby</a:t>
            </a:r>
            <a:endParaRPr lang="zh-CN" altLang="en-US" sz="5400" b="1" dirty="0">
              <a:solidFill>
                <a:srgbClr val="FECF37"/>
              </a:solidFill>
              <a:effectLst>
                <a:outerShdw blurRad="50800" dist="127000" dir="3600000" algn="tl" rotWithShape="0">
                  <a:schemeClr val="tx1">
                    <a:alpha val="20000"/>
                  </a:scheme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6" name="Picture 4" descr="卡通 星球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380" y="764394"/>
            <a:ext cx="3107240" cy="339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6323681" y="5247845"/>
            <a:ext cx="30406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rgbClr val="2E7010"/>
                </a:solidFill>
                <a:latin typeface="华文楷体" pitchFamily="2" charset="-122"/>
                <a:ea typeface="华文楷体" pitchFamily="2" charset="-122"/>
              </a:defRPr>
            </a:lvl1pPr>
          </a:lstStyle>
          <a:p>
            <a:r>
              <a:rPr lang="en-US" altLang="zh-CN" sz="2400" b="1" dirty="0">
                <a:solidFill>
                  <a:srgbClr val="FECF37"/>
                </a:solidFill>
                <a:latin typeface="+mn-lt"/>
                <a:ea typeface="+mn-ea"/>
                <a:cs typeface="+mn-ea"/>
                <a:sym typeface="+mn-lt"/>
              </a:rPr>
              <a:t>--- Grant</a:t>
            </a:r>
          </a:p>
        </p:txBody>
      </p:sp>
      <p:sp>
        <p:nvSpPr>
          <p:cNvPr id="9" name="文本框 13"/>
          <p:cNvSpPr txBox="1">
            <a:spLocks noChangeArrowheads="1"/>
          </p:cNvSpPr>
          <p:nvPr/>
        </p:nvSpPr>
        <p:spPr bwMode="auto">
          <a:xfrm>
            <a:off x="5930417" y="4743615"/>
            <a:ext cx="37909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ECF37"/>
                </a:solidFill>
                <a:cs typeface="+mn-ea"/>
                <a:sym typeface="+mn-lt"/>
              </a:rPr>
              <a:t>Class 4, Grade 5</a:t>
            </a:r>
            <a:r>
              <a:rPr lang="zh-CN" altLang="en-US" sz="2400" b="1" dirty="0">
                <a:solidFill>
                  <a:srgbClr val="FECF37"/>
                </a:solidFill>
                <a:cs typeface="+mn-ea"/>
                <a:sym typeface="+mn-lt"/>
              </a:rPr>
              <a:t>  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3182D95-1BF8-4841-8CD5-6755BBB781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363" y="1196548"/>
            <a:ext cx="2572119" cy="259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0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0">
        <p14:glitter pattern="hexago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6376E-6 -4.81481E-6 L -0.42691 -0.00208 " pathEditMode="relative" rAng="0" ptsTypes="AA">
                                      <p:cBhvr>
                                        <p:cTn id="16" dur="2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46" y="-11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:\lvanotomo\小小PPT\1-2竞选\制作\班干部竞选1\素材包\1_0000_图层-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57" y="0"/>
            <a:ext cx="11812671" cy="685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5500688" y="1185859"/>
            <a:ext cx="4972050" cy="4643429"/>
            <a:chOff x="7099300" y="860298"/>
            <a:chExt cx="3900241" cy="4783576"/>
          </a:xfrm>
        </p:grpSpPr>
        <p:sp>
          <p:nvSpPr>
            <p:cNvPr id="8" name="Freeform 11"/>
            <p:cNvSpPr>
              <a:spLocks/>
            </p:cNvSpPr>
            <p:nvPr/>
          </p:nvSpPr>
          <p:spPr bwMode="auto">
            <a:xfrm>
              <a:off x="7099300" y="860298"/>
              <a:ext cx="3900241" cy="4783576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165100" dist="469900" dir="3600000" sx="96000" sy="96000" algn="tl" rotWithShape="0">
                <a:schemeClr val="tx1">
                  <a:alpha val="20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12"/>
            <p:cNvSpPr>
              <a:spLocks/>
            </p:cNvSpPr>
            <p:nvPr/>
          </p:nvSpPr>
          <p:spPr bwMode="auto">
            <a:xfrm>
              <a:off x="7706471" y="2239966"/>
              <a:ext cx="2685899" cy="45719"/>
            </a:xfrm>
            <a:prstGeom prst="cloud">
              <a:avLst/>
            </a:prstGeom>
            <a:solidFill>
              <a:srgbClr val="FE9C1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auto">
            <a:xfrm>
              <a:off x="7706471" y="2851594"/>
              <a:ext cx="2685899" cy="45719"/>
            </a:xfrm>
            <a:prstGeom prst="cloud">
              <a:avLst/>
            </a:prstGeom>
            <a:solidFill>
              <a:srgbClr val="FE9C1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12"/>
            <p:cNvSpPr>
              <a:spLocks/>
            </p:cNvSpPr>
            <p:nvPr/>
          </p:nvSpPr>
          <p:spPr bwMode="auto">
            <a:xfrm>
              <a:off x="7706471" y="3463222"/>
              <a:ext cx="2685899" cy="45719"/>
            </a:xfrm>
            <a:prstGeom prst="cloud">
              <a:avLst/>
            </a:prstGeom>
            <a:solidFill>
              <a:srgbClr val="FE9C1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7706471" y="4074850"/>
              <a:ext cx="2685899" cy="45719"/>
            </a:xfrm>
            <a:prstGeom prst="cloud">
              <a:avLst/>
            </a:prstGeom>
            <a:solidFill>
              <a:srgbClr val="FE9C1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6471" y="4686479"/>
              <a:ext cx="2685899" cy="45719"/>
            </a:xfrm>
            <a:prstGeom prst="cloud">
              <a:avLst/>
            </a:prstGeom>
            <a:solidFill>
              <a:srgbClr val="FE9C1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" name="文本框 20"/>
          <p:cNvSpPr txBox="1"/>
          <p:nvPr/>
        </p:nvSpPr>
        <p:spPr>
          <a:xfrm>
            <a:off x="6670538" y="1870089"/>
            <a:ext cx="2995885" cy="3077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dirty="0">
                <a:solidFill>
                  <a:srgbClr val="603913"/>
                </a:solidFill>
                <a:cs typeface="+mn-ea"/>
                <a:sym typeface="+mn-lt"/>
              </a:rPr>
              <a:t>Name</a:t>
            </a:r>
            <a:r>
              <a:rPr lang="zh-CN" altLang="en-US" sz="2000" dirty="0">
                <a:solidFill>
                  <a:srgbClr val="603913"/>
                </a:solidFill>
                <a:cs typeface="+mn-ea"/>
                <a:sym typeface="+mn-lt"/>
              </a:rPr>
              <a:t>：</a:t>
            </a:r>
            <a:r>
              <a:rPr lang="en-US" altLang="zh-CN" sz="2000" dirty="0">
                <a:solidFill>
                  <a:srgbClr val="603913"/>
                </a:solidFill>
                <a:cs typeface="+mn-ea"/>
                <a:sym typeface="+mn-lt"/>
              </a:rPr>
              <a:t>Grant</a:t>
            </a:r>
            <a:endParaRPr lang="zh-CN" altLang="en-US" sz="2000" dirty="0">
              <a:solidFill>
                <a:srgbClr val="603913"/>
              </a:solidFill>
              <a:cs typeface="+mn-ea"/>
              <a:sym typeface="+mn-lt"/>
            </a:endParaRPr>
          </a:p>
          <a:p>
            <a:pPr>
              <a:lnSpc>
                <a:spcPct val="200000"/>
              </a:lnSpc>
            </a:pPr>
            <a:r>
              <a:rPr lang="en-US" altLang="zh-CN" sz="2000" dirty="0">
                <a:solidFill>
                  <a:srgbClr val="603913"/>
                </a:solidFill>
                <a:cs typeface="+mn-ea"/>
                <a:sym typeface="+mn-lt"/>
              </a:rPr>
              <a:t>Old</a:t>
            </a:r>
            <a:r>
              <a:rPr lang="zh-CN" altLang="en-US" sz="2000" dirty="0">
                <a:solidFill>
                  <a:srgbClr val="603913"/>
                </a:solidFill>
                <a:cs typeface="+mn-ea"/>
                <a:sym typeface="+mn-lt"/>
              </a:rPr>
              <a:t>：</a:t>
            </a:r>
            <a:r>
              <a:rPr lang="en-US" altLang="zh-CN" sz="2000" dirty="0">
                <a:solidFill>
                  <a:srgbClr val="603913"/>
                </a:solidFill>
                <a:cs typeface="+mn-ea"/>
                <a:sym typeface="+mn-lt"/>
              </a:rPr>
              <a:t>eleven</a:t>
            </a:r>
          </a:p>
          <a:p>
            <a:pPr>
              <a:lnSpc>
                <a:spcPct val="200000"/>
              </a:lnSpc>
            </a:pPr>
            <a:r>
              <a:rPr lang="en-US" altLang="zh-CN" sz="2000" dirty="0">
                <a:solidFill>
                  <a:srgbClr val="603913"/>
                </a:solidFill>
                <a:cs typeface="+mn-ea"/>
                <a:sym typeface="+mn-lt"/>
              </a:rPr>
              <a:t>Sex</a:t>
            </a:r>
            <a:r>
              <a:rPr lang="zh-CN" altLang="en-US" sz="2000" dirty="0">
                <a:solidFill>
                  <a:srgbClr val="603913"/>
                </a:solidFill>
                <a:cs typeface="+mn-ea"/>
                <a:sym typeface="+mn-lt"/>
              </a:rPr>
              <a:t>：</a:t>
            </a:r>
            <a:r>
              <a:rPr lang="en-US" altLang="zh-CN" sz="2000" dirty="0">
                <a:solidFill>
                  <a:srgbClr val="603913"/>
                </a:solidFill>
                <a:cs typeface="+mn-ea"/>
                <a:sym typeface="+mn-lt"/>
              </a:rPr>
              <a:t>boy</a:t>
            </a:r>
          </a:p>
          <a:p>
            <a:pPr>
              <a:lnSpc>
                <a:spcPct val="200000"/>
              </a:lnSpc>
            </a:pPr>
            <a:r>
              <a:rPr lang="en-US" altLang="zh-CN" sz="2000" dirty="0">
                <a:solidFill>
                  <a:srgbClr val="603913"/>
                </a:solidFill>
                <a:cs typeface="+mn-ea"/>
                <a:sym typeface="+mn-lt"/>
              </a:rPr>
              <a:t>Birth</a:t>
            </a:r>
            <a:r>
              <a:rPr lang="zh-CN" altLang="en-US" sz="2000" dirty="0">
                <a:solidFill>
                  <a:srgbClr val="603913"/>
                </a:solidFill>
                <a:cs typeface="+mn-ea"/>
                <a:sym typeface="+mn-lt"/>
              </a:rPr>
              <a:t>：</a:t>
            </a:r>
            <a:r>
              <a:rPr lang="en-US" altLang="zh-CN" sz="2000" dirty="0">
                <a:solidFill>
                  <a:srgbClr val="603913"/>
                </a:solidFill>
                <a:cs typeface="+mn-ea"/>
                <a:sym typeface="+mn-lt"/>
              </a:rPr>
              <a:t> March 21, 2012</a:t>
            </a:r>
          </a:p>
          <a:p>
            <a:pPr>
              <a:lnSpc>
                <a:spcPct val="200000"/>
              </a:lnSpc>
            </a:pPr>
            <a:r>
              <a:rPr lang="en" altLang="zh-CN" sz="2000" dirty="0">
                <a:solidFill>
                  <a:srgbClr val="603913"/>
                </a:solidFill>
                <a:cs typeface="+mn-ea"/>
                <a:sym typeface="+mn-lt"/>
              </a:rPr>
              <a:t>Constellation </a:t>
            </a:r>
            <a:r>
              <a:rPr lang="zh-CN" altLang="en-US" sz="2000" dirty="0">
                <a:solidFill>
                  <a:srgbClr val="603913"/>
                </a:solidFill>
                <a:cs typeface="+mn-ea"/>
                <a:sym typeface="+mn-lt"/>
              </a:rPr>
              <a:t>：</a:t>
            </a:r>
            <a:r>
              <a:rPr lang="en" altLang="zh-CN" sz="2000" dirty="0">
                <a:solidFill>
                  <a:srgbClr val="603913"/>
                </a:solidFill>
                <a:cs typeface="+mn-ea"/>
                <a:sym typeface="+mn-lt"/>
              </a:rPr>
              <a:t> Aries</a:t>
            </a:r>
            <a:endParaRPr lang="zh-CN" altLang="en-US" sz="2000" dirty="0">
              <a:solidFill>
                <a:srgbClr val="603913"/>
              </a:solidFill>
              <a:cs typeface="+mn-ea"/>
              <a:sym typeface="+mn-lt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E7D7DAC-0E7B-FA4D-91BA-515F817631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256" y="2175836"/>
            <a:ext cx="2572119" cy="259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19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2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9" presetID="2" presetClass="entr" presetSubtype="4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2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9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>
            <a:spLocks/>
          </p:cNvSpPr>
          <p:nvPr/>
        </p:nvSpPr>
        <p:spPr bwMode="auto">
          <a:xfrm>
            <a:off x="0" y="5188065"/>
            <a:ext cx="12192000" cy="1669935"/>
          </a:xfrm>
          <a:custGeom>
            <a:avLst/>
            <a:gdLst>
              <a:gd name="connsiteX0" fmla="*/ 5979162 w 12192000"/>
              <a:gd name="connsiteY0" fmla="*/ 0 h 1669935"/>
              <a:gd name="connsiteX1" fmla="*/ 6896101 w 12192000"/>
              <a:gd name="connsiteY1" fmla="*/ 551930 h 1669935"/>
              <a:gd name="connsiteX2" fmla="*/ 7294880 w 12192000"/>
              <a:gd name="connsiteY2" fmla="*/ 473083 h 1669935"/>
              <a:gd name="connsiteX3" fmla="*/ 8061960 w 12192000"/>
              <a:gd name="connsiteY3" fmla="*/ 808819 h 1669935"/>
              <a:gd name="connsiteX4" fmla="*/ 8521700 w 12192000"/>
              <a:gd name="connsiteY4" fmla="*/ 701994 h 1669935"/>
              <a:gd name="connsiteX5" fmla="*/ 9385300 w 12192000"/>
              <a:gd name="connsiteY5" fmla="*/ 1162359 h 1669935"/>
              <a:gd name="connsiteX6" fmla="*/ 9870440 w 12192000"/>
              <a:gd name="connsiteY6" fmla="*/ 1042817 h 1669935"/>
              <a:gd name="connsiteX7" fmla="*/ 10238740 w 12192000"/>
              <a:gd name="connsiteY7" fmla="*/ 1108946 h 1669935"/>
              <a:gd name="connsiteX8" fmla="*/ 11064240 w 12192000"/>
              <a:gd name="connsiteY8" fmla="*/ 701994 h 1669935"/>
              <a:gd name="connsiteX9" fmla="*/ 11628120 w 12192000"/>
              <a:gd name="connsiteY9" fmla="*/ 869862 h 1669935"/>
              <a:gd name="connsiteX10" fmla="*/ 12192000 w 12192000"/>
              <a:gd name="connsiteY10" fmla="*/ 699450 h 1669935"/>
              <a:gd name="connsiteX11" fmla="*/ 12192000 w 12192000"/>
              <a:gd name="connsiteY11" fmla="*/ 1669935 h 1669935"/>
              <a:gd name="connsiteX12" fmla="*/ 0 w 12192000"/>
              <a:gd name="connsiteY12" fmla="*/ 1669935 h 1669935"/>
              <a:gd name="connsiteX13" fmla="*/ 0 w 12192000"/>
              <a:gd name="connsiteY13" fmla="*/ 1618659 h 1669935"/>
              <a:gd name="connsiteX14" fmla="*/ 0 w 12192000"/>
              <a:gd name="connsiteY14" fmla="*/ 200933 h 1669935"/>
              <a:gd name="connsiteX15" fmla="*/ 327660 w 12192000"/>
              <a:gd name="connsiteY15" fmla="*/ 147521 h 1669935"/>
              <a:gd name="connsiteX16" fmla="*/ 1221740 w 12192000"/>
              <a:gd name="connsiteY16" fmla="*/ 656212 h 1669935"/>
              <a:gd name="connsiteX17" fmla="*/ 1607820 w 12192000"/>
              <a:gd name="connsiteY17" fmla="*/ 582451 h 1669935"/>
              <a:gd name="connsiteX18" fmla="*/ 2250441 w 12192000"/>
              <a:gd name="connsiteY18" fmla="*/ 803732 h 1669935"/>
              <a:gd name="connsiteX19" fmla="*/ 3070861 w 12192000"/>
              <a:gd name="connsiteY19" fmla="*/ 401866 h 1669935"/>
              <a:gd name="connsiteX20" fmla="*/ 3677920 w 12192000"/>
              <a:gd name="connsiteY20" fmla="*/ 597712 h 1669935"/>
              <a:gd name="connsiteX21" fmla="*/ 4513582 w 12192000"/>
              <a:gd name="connsiteY21" fmla="*/ 175499 h 1669935"/>
              <a:gd name="connsiteX22" fmla="*/ 5158742 w 12192000"/>
              <a:gd name="connsiteY22" fmla="*/ 401866 h 1669935"/>
              <a:gd name="connsiteX23" fmla="*/ 5979162 w 12192000"/>
              <a:gd name="connsiteY23" fmla="*/ 0 h 166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1669935">
                <a:moveTo>
                  <a:pt x="5979162" y="0"/>
                </a:moveTo>
                <a:cubicBezTo>
                  <a:pt x="6375401" y="0"/>
                  <a:pt x="6720841" y="223824"/>
                  <a:pt x="6896101" y="551930"/>
                </a:cubicBezTo>
                <a:cubicBezTo>
                  <a:pt x="7018020" y="501061"/>
                  <a:pt x="7155180" y="473083"/>
                  <a:pt x="7294880" y="473083"/>
                </a:cubicBezTo>
                <a:cubicBezTo>
                  <a:pt x="7599680" y="473083"/>
                  <a:pt x="7871460" y="602799"/>
                  <a:pt x="8061960" y="808819"/>
                </a:cubicBezTo>
                <a:cubicBezTo>
                  <a:pt x="8199120" y="740146"/>
                  <a:pt x="8356600" y="701994"/>
                  <a:pt x="8521700" y="701994"/>
                </a:cubicBezTo>
                <a:cubicBezTo>
                  <a:pt x="8882380" y="701994"/>
                  <a:pt x="9197340" y="885123"/>
                  <a:pt x="9385300" y="1162359"/>
                </a:cubicBezTo>
                <a:cubicBezTo>
                  <a:pt x="9530080" y="1086055"/>
                  <a:pt x="9695180" y="1042817"/>
                  <a:pt x="9870440" y="1042817"/>
                </a:cubicBezTo>
                <a:cubicBezTo>
                  <a:pt x="9999980" y="1042817"/>
                  <a:pt x="10124440" y="1065708"/>
                  <a:pt x="10238740" y="1108946"/>
                </a:cubicBezTo>
                <a:cubicBezTo>
                  <a:pt x="10429240" y="862231"/>
                  <a:pt x="10728960" y="701994"/>
                  <a:pt x="11064240" y="701994"/>
                </a:cubicBezTo>
                <a:cubicBezTo>
                  <a:pt x="11272520" y="701994"/>
                  <a:pt x="11465560" y="763037"/>
                  <a:pt x="11628120" y="869862"/>
                </a:cubicBezTo>
                <a:cubicBezTo>
                  <a:pt x="11790680" y="763037"/>
                  <a:pt x="11983720" y="699450"/>
                  <a:pt x="12192000" y="699450"/>
                </a:cubicBezTo>
                <a:lnTo>
                  <a:pt x="12192000" y="1669935"/>
                </a:lnTo>
                <a:lnTo>
                  <a:pt x="0" y="1669935"/>
                </a:lnTo>
                <a:lnTo>
                  <a:pt x="0" y="1618659"/>
                </a:lnTo>
                <a:cubicBezTo>
                  <a:pt x="0" y="1326091"/>
                  <a:pt x="0" y="880274"/>
                  <a:pt x="0" y="200933"/>
                </a:cubicBezTo>
                <a:cubicBezTo>
                  <a:pt x="104140" y="165325"/>
                  <a:pt x="213360" y="147521"/>
                  <a:pt x="327660" y="147521"/>
                </a:cubicBezTo>
                <a:cubicBezTo>
                  <a:pt x="708660" y="147521"/>
                  <a:pt x="1041400" y="350997"/>
                  <a:pt x="1221740" y="656212"/>
                </a:cubicBezTo>
                <a:cubicBezTo>
                  <a:pt x="1341120" y="607886"/>
                  <a:pt x="1473200" y="582451"/>
                  <a:pt x="1607820" y="582451"/>
                </a:cubicBezTo>
                <a:cubicBezTo>
                  <a:pt x="1851660" y="582451"/>
                  <a:pt x="2075181" y="663842"/>
                  <a:pt x="2250441" y="803732"/>
                </a:cubicBezTo>
                <a:cubicBezTo>
                  <a:pt x="2440940" y="559560"/>
                  <a:pt x="2738121" y="401866"/>
                  <a:pt x="3070861" y="401866"/>
                </a:cubicBezTo>
                <a:cubicBezTo>
                  <a:pt x="3296921" y="401866"/>
                  <a:pt x="3507741" y="473083"/>
                  <a:pt x="3677920" y="597712"/>
                </a:cubicBezTo>
                <a:cubicBezTo>
                  <a:pt x="3865880" y="340823"/>
                  <a:pt x="4170680" y="175499"/>
                  <a:pt x="4513582" y="175499"/>
                </a:cubicBezTo>
                <a:cubicBezTo>
                  <a:pt x="4757421" y="175499"/>
                  <a:pt x="4980940" y="259433"/>
                  <a:pt x="5158742" y="401866"/>
                </a:cubicBezTo>
                <a:cubicBezTo>
                  <a:pt x="5349242" y="157694"/>
                  <a:pt x="5646421" y="0"/>
                  <a:pt x="597916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65100" dist="127000" dir="17580000" sx="96000" sy="96000" algn="tl" rotWithShape="0">
              <a:schemeClr val="tx1">
                <a:alpha val="2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46"/>
          <p:cNvSpPr txBox="1"/>
          <p:nvPr/>
        </p:nvSpPr>
        <p:spPr>
          <a:xfrm>
            <a:off x="4651957" y="589482"/>
            <a:ext cx="284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spc="600" dirty="0">
                <a:solidFill>
                  <a:srgbClr val="FECF37"/>
                </a:solidFill>
                <a:cs typeface="+mn-ea"/>
                <a:sym typeface="+mn-lt"/>
              </a:rPr>
              <a:t>GRANT</a:t>
            </a:r>
            <a:endParaRPr lang="zh-CN" altLang="en-US" sz="4800" b="1" spc="600" dirty="0">
              <a:solidFill>
                <a:srgbClr val="FECF37"/>
              </a:solidFill>
              <a:cs typeface="+mn-ea"/>
              <a:sym typeface="+mn-lt"/>
            </a:endParaRPr>
          </a:p>
        </p:txBody>
      </p:sp>
      <p:pic>
        <p:nvPicPr>
          <p:cNvPr id="9218" name="Picture 2" descr="G:\lvanotomo\小小PPT\1-2竞选\制作\班干部竞选1\素材包\3_0001_组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505" y="1395574"/>
            <a:ext cx="8659252" cy="26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3301387" y="3084493"/>
            <a:ext cx="5793442" cy="21507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rgbClr val="FECF37"/>
                </a:solidFill>
                <a:cs typeface="+mn-ea"/>
                <a:sym typeface="+mn-lt"/>
              </a:rPr>
              <a:t>This is me.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rgbClr val="FECF37"/>
                </a:solidFill>
                <a:cs typeface="+mn-ea"/>
                <a:sym typeface="+mn-lt"/>
              </a:rPr>
              <a:t>I like playing basketball</a:t>
            </a:r>
            <a:r>
              <a:rPr lang="zh-CN" altLang="en-US" sz="2400" dirty="0">
                <a:solidFill>
                  <a:srgbClr val="FECF37"/>
                </a:solidFill>
                <a:cs typeface="+mn-ea"/>
                <a:sym typeface="+mn-lt"/>
              </a:rPr>
              <a:t> </a:t>
            </a:r>
            <a:r>
              <a:rPr lang="en-US" altLang="zh-CN" sz="2400" dirty="0">
                <a:solidFill>
                  <a:srgbClr val="FECF37"/>
                </a:solidFill>
                <a:cs typeface="+mn-ea"/>
                <a:sym typeface="+mn-lt"/>
              </a:rPr>
              <a:t>and football.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rgbClr val="FECF37"/>
                </a:solidFill>
                <a:cs typeface="+mn-ea"/>
                <a:sym typeface="+mn-lt"/>
              </a:rPr>
              <a:t>I am good at these.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rgbClr val="FECF37"/>
                </a:solidFill>
                <a:cs typeface="+mn-ea"/>
                <a:sym typeface="+mn-lt"/>
              </a:rPr>
              <a:t>I also like playing table tennis.</a:t>
            </a:r>
            <a:endParaRPr lang="zh-CN" altLang="en-US" sz="2400" dirty="0">
              <a:solidFill>
                <a:srgbClr val="FECF37"/>
              </a:solidFill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232C5EF-844A-9946-B83F-D58A31EF1E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56" y="202762"/>
            <a:ext cx="3871204" cy="29045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5A647BC-5709-0F4F-B95F-5A9812E30E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060" y="1245869"/>
            <a:ext cx="3360616" cy="447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35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Click="0" advTm="0">
        <p14:switch dir="r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38" presetClass="entr" presetSubtype="0" accel="5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set>
                                          <p:cBhvr>
                                            <p:cTn id="12" dur="227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o>
                                            <p:strVal val="-45.0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227" fill="hold">
                                              <p:stCondLst>
                                                <p:cond delay="227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45"/>
                                              </p:val>
                                            </p:tav>
                                            <p:tav tm="69900">
                                              <p:val>
                                                <p:fltVal val="4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227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78" decel="50000" autoRev="1" fill="hold">
                                              <p:stCondLst>
                                                <p:cond delay="227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(0.354*#ppt_w-0.172*#ppt_h)-#ppt_h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68" fill="hold">
                                              <p:stCondLst>
                                                <p:cond delay="432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8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1" presetID="37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89788E-6 -2.96296E-6 L 0.10043 -0.09467 C 0.12166 -0.11597 0.15306 -0.12731 0.18614 -0.12731 C 0.22379 -0.12731 0.25362 -0.11597 0.27485 -0.09467 L 0.37541 -2.96296E-6 " pathEditMode="relative" rAng="0" ptsTypes="FffFF">
                                          <p:cBhvr>
                                            <p:cTn id="22" dur="2000" spd="-100000" fill="hold"/>
                                            <p:tgtEl>
                                              <p:spTgt spid="92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770" y="-636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2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/>
          <p:bldP spid="1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38" presetClass="entr" presetSubtype="0" accel="5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set>
                                          <p:cBhvr>
                                            <p:cTn id="12" dur="227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o>
                                            <p:strVal val="-45.0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227" fill="hold">
                                              <p:stCondLst>
                                                <p:cond delay="227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45"/>
                                              </p:val>
                                            </p:tav>
                                            <p:tav tm="69900">
                                              <p:val>
                                                <p:fltVal val="4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227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78" decel="50000" autoRev="1" fill="hold">
                                              <p:stCondLst>
                                                <p:cond delay="227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(0.354*#ppt_w-0.172*#ppt_h)-#ppt_h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68" fill="hold">
                                              <p:stCondLst>
                                                <p:cond delay="432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8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1" presetID="37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89788E-6 -2.96296E-6 L 0.10043 -0.09467 C 0.12166 -0.11597 0.15306 -0.12731 0.18614 -0.12731 C 0.22379 -0.12731 0.25362 -0.11597 0.27485 -0.09467 L 0.37541 -2.96296E-6 " pathEditMode="relative" rAng="0" ptsTypes="FffFF">
                                          <p:cBhvr>
                                            <p:cTn id="22" dur="2000" spd="-100000" fill="hold"/>
                                            <p:tgtEl>
                                              <p:spTgt spid="92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770" y="-636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2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/>
          <p:bldP spid="10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:\lvanotomo\小小PPT\1-2竞选\制作\班干部竞选1\素材包\1_0000_图层-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57" y="0"/>
            <a:ext cx="11812671" cy="685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19"/>
          <p:cNvGrpSpPr>
            <a:grpSpLocks/>
          </p:cNvGrpSpPr>
          <p:nvPr/>
        </p:nvGrpSpPr>
        <p:grpSpPr bwMode="auto">
          <a:xfrm>
            <a:off x="4555511" y="538853"/>
            <a:ext cx="3473450" cy="1338262"/>
            <a:chOff x="4544508" y="89181"/>
            <a:chExt cx="3472503" cy="133851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 bwMode="auto">
            <a:xfrm flipV="1">
              <a:off x="4644496" y="89181"/>
              <a:ext cx="3257645" cy="1338517"/>
              <a:chOff x="3298" y="-559"/>
              <a:chExt cx="3142" cy="1291"/>
            </a:xfrm>
          </p:grpSpPr>
          <p:sp>
            <p:nvSpPr>
              <p:cNvPr id="6" name="Freeform 5"/>
              <p:cNvSpPr>
                <a:spLocks noChangeArrowheads="1"/>
              </p:cNvSpPr>
              <p:nvPr/>
            </p:nvSpPr>
            <p:spPr bwMode="auto">
              <a:xfrm>
                <a:off x="5677" y="19"/>
                <a:ext cx="763" cy="709"/>
              </a:xfrm>
              <a:custGeom>
                <a:avLst/>
                <a:gdLst>
                  <a:gd name="T0" fmla="*/ 0 w 322"/>
                  <a:gd name="T1" fmla="*/ 217 h 298"/>
                  <a:gd name="T2" fmla="*/ 91 w 322"/>
                  <a:gd name="T3" fmla="*/ 0 h 298"/>
                  <a:gd name="T4" fmla="*/ 147 w 322"/>
                  <a:gd name="T5" fmla="*/ 14 h 298"/>
                  <a:gd name="T6" fmla="*/ 322 w 322"/>
                  <a:gd name="T7" fmla="*/ 76 h 298"/>
                  <a:gd name="T8" fmla="*/ 192 w 322"/>
                  <a:gd name="T9" fmla="*/ 153 h 298"/>
                  <a:gd name="T10" fmla="*/ 234 w 322"/>
                  <a:gd name="T11" fmla="*/ 298 h 298"/>
                  <a:gd name="T12" fmla="*/ 0 w 322"/>
                  <a:gd name="T13" fmla="*/ 217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298">
                    <a:moveTo>
                      <a:pt x="0" y="217"/>
                    </a:moveTo>
                    <a:cubicBezTo>
                      <a:pt x="91" y="0"/>
                      <a:pt x="91" y="0"/>
                      <a:pt x="91" y="0"/>
                    </a:cubicBezTo>
                    <a:cubicBezTo>
                      <a:pt x="147" y="14"/>
                      <a:pt x="147" y="14"/>
                      <a:pt x="147" y="14"/>
                    </a:cubicBezTo>
                    <a:cubicBezTo>
                      <a:pt x="147" y="14"/>
                      <a:pt x="274" y="52"/>
                      <a:pt x="322" y="76"/>
                    </a:cubicBezTo>
                    <a:cubicBezTo>
                      <a:pt x="192" y="153"/>
                      <a:pt x="192" y="153"/>
                      <a:pt x="192" y="153"/>
                    </a:cubicBezTo>
                    <a:cubicBezTo>
                      <a:pt x="234" y="298"/>
                      <a:pt x="234" y="298"/>
                      <a:pt x="234" y="298"/>
                    </a:cubicBezTo>
                    <a:cubicBezTo>
                      <a:pt x="234" y="298"/>
                      <a:pt x="127" y="258"/>
                      <a:pt x="0" y="217"/>
                    </a:cubicBezTo>
                    <a:close/>
                  </a:path>
                </a:pathLst>
              </a:custGeom>
              <a:solidFill>
                <a:srgbClr val="FECF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" name="Freeform 6"/>
              <p:cNvSpPr>
                <a:spLocks noChangeArrowheads="1"/>
              </p:cNvSpPr>
              <p:nvPr/>
            </p:nvSpPr>
            <p:spPr bwMode="auto">
              <a:xfrm>
                <a:off x="5992" y="104"/>
                <a:ext cx="393" cy="138"/>
              </a:xfrm>
              <a:custGeom>
                <a:avLst/>
                <a:gdLst>
                  <a:gd name="T0" fmla="*/ 166 w 166"/>
                  <a:gd name="T1" fmla="*/ 54 h 58"/>
                  <a:gd name="T2" fmla="*/ 3 w 166"/>
                  <a:gd name="T3" fmla="*/ 0 h 58"/>
                  <a:gd name="T4" fmla="*/ 0 w 166"/>
                  <a:gd name="T5" fmla="*/ 6 h 58"/>
                  <a:gd name="T6" fmla="*/ 157 w 166"/>
                  <a:gd name="T7" fmla="*/ 58 h 58"/>
                  <a:gd name="T8" fmla="*/ 166 w 166"/>
                  <a:gd name="T9" fmla="*/ 5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58">
                    <a:moveTo>
                      <a:pt x="166" y="54"/>
                    </a:moveTo>
                    <a:cubicBezTo>
                      <a:pt x="166" y="54"/>
                      <a:pt x="59" y="13"/>
                      <a:pt x="3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144" y="49"/>
                      <a:pt x="157" y="58"/>
                    </a:cubicBezTo>
                    <a:lnTo>
                      <a:pt x="166" y="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Freeform 7"/>
              <p:cNvSpPr>
                <a:spLocks noChangeArrowheads="1"/>
              </p:cNvSpPr>
              <p:nvPr/>
            </p:nvSpPr>
            <p:spPr bwMode="auto">
              <a:xfrm>
                <a:off x="5706" y="466"/>
                <a:ext cx="504" cy="186"/>
              </a:xfrm>
              <a:custGeom>
                <a:avLst/>
                <a:gdLst>
                  <a:gd name="T0" fmla="*/ 0 w 213"/>
                  <a:gd name="T1" fmla="*/ 7 h 78"/>
                  <a:gd name="T2" fmla="*/ 213 w 213"/>
                  <a:gd name="T3" fmla="*/ 78 h 78"/>
                  <a:gd name="T4" fmla="*/ 210 w 213"/>
                  <a:gd name="T5" fmla="*/ 69 h 78"/>
                  <a:gd name="T6" fmla="*/ 2 w 213"/>
                  <a:gd name="T7" fmla="*/ 0 h 78"/>
                  <a:gd name="T8" fmla="*/ 0 w 213"/>
                  <a:gd name="T9" fmla="*/ 7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3" h="78">
                    <a:moveTo>
                      <a:pt x="0" y="7"/>
                    </a:moveTo>
                    <a:cubicBezTo>
                      <a:pt x="110" y="40"/>
                      <a:pt x="213" y="78"/>
                      <a:pt x="213" y="78"/>
                    </a:cubicBezTo>
                    <a:cubicBezTo>
                      <a:pt x="210" y="69"/>
                      <a:pt x="210" y="69"/>
                      <a:pt x="210" y="69"/>
                    </a:cubicBezTo>
                    <a:cubicBezTo>
                      <a:pt x="165" y="50"/>
                      <a:pt x="74" y="22"/>
                      <a:pt x="2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" name="Freeform 8"/>
              <p:cNvSpPr>
                <a:spLocks noChangeArrowheads="1"/>
              </p:cNvSpPr>
              <p:nvPr/>
            </p:nvSpPr>
            <p:spPr bwMode="auto">
              <a:xfrm>
                <a:off x="5677" y="449"/>
                <a:ext cx="178" cy="86"/>
              </a:xfrm>
              <a:custGeom>
                <a:avLst/>
                <a:gdLst>
                  <a:gd name="T0" fmla="*/ 178 w 178"/>
                  <a:gd name="T1" fmla="*/ 53 h 86"/>
                  <a:gd name="T2" fmla="*/ 0 w 178"/>
                  <a:gd name="T3" fmla="*/ 86 h 86"/>
                  <a:gd name="T4" fmla="*/ 33 w 178"/>
                  <a:gd name="T5" fmla="*/ 0 h 86"/>
                  <a:gd name="T6" fmla="*/ 100 w 178"/>
                  <a:gd name="T7" fmla="*/ 19 h 86"/>
                  <a:gd name="T8" fmla="*/ 178 w 178"/>
                  <a:gd name="T9" fmla="*/ 5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8" h="86">
                    <a:moveTo>
                      <a:pt x="178" y="53"/>
                    </a:moveTo>
                    <a:lnTo>
                      <a:pt x="0" y="86"/>
                    </a:lnTo>
                    <a:lnTo>
                      <a:pt x="33" y="0"/>
                    </a:lnTo>
                    <a:lnTo>
                      <a:pt x="100" y="19"/>
                    </a:lnTo>
                    <a:lnTo>
                      <a:pt x="178" y="53"/>
                    </a:lnTo>
                    <a:close/>
                  </a:path>
                </a:pathLst>
              </a:custGeom>
              <a:solidFill>
                <a:srgbClr val="2E701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" name="Freeform 9"/>
              <p:cNvSpPr>
                <a:spLocks noChangeArrowheads="1"/>
              </p:cNvSpPr>
              <p:nvPr/>
            </p:nvSpPr>
            <p:spPr bwMode="auto">
              <a:xfrm>
                <a:off x="3298" y="2"/>
                <a:ext cx="789" cy="730"/>
              </a:xfrm>
              <a:custGeom>
                <a:avLst/>
                <a:gdLst>
                  <a:gd name="T0" fmla="*/ 333 w 333"/>
                  <a:gd name="T1" fmla="*/ 224 h 307"/>
                  <a:gd name="T2" fmla="*/ 239 w 333"/>
                  <a:gd name="T3" fmla="*/ 0 h 307"/>
                  <a:gd name="T4" fmla="*/ 182 w 333"/>
                  <a:gd name="T5" fmla="*/ 14 h 307"/>
                  <a:gd name="T6" fmla="*/ 0 w 333"/>
                  <a:gd name="T7" fmla="*/ 78 h 307"/>
                  <a:gd name="T8" fmla="*/ 135 w 333"/>
                  <a:gd name="T9" fmla="*/ 157 h 307"/>
                  <a:gd name="T10" fmla="*/ 92 w 333"/>
                  <a:gd name="T11" fmla="*/ 307 h 307"/>
                  <a:gd name="T12" fmla="*/ 333 w 333"/>
                  <a:gd name="T13" fmla="*/ 224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3" h="307">
                    <a:moveTo>
                      <a:pt x="333" y="224"/>
                    </a:moveTo>
                    <a:cubicBezTo>
                      <a:pt x="239" y="0"/>
                      <a:pt x="239" y="0"/>
                      <a:pt x="239" y="0"/>
                    </a:cubicBezTo>
                    <a:cubicBezTo>
                      <a:pt x="182" y="14"/>
                      <a:pt x="182" y="14"/>
                      <a:pt x="182" y="14"/>
                    </a:cubicBezTo>
                    <a:cubicBezTo>
                      <a:pt x="182" y="14"/>
                      <a:pt x="50" y="54"/>
                      <a:pt x="0" y="78"/>
                    </a:cubicBezTo>
                    <a:cubicBezTo>
                      <a:pt x="135" y="157"/>
                      <a:pt x="135" y="157"/>
                      <a:pt x="135" y="157"/>
                    </a:cubicBezTo>
                    <a:cubicBezTo>
                      <a:pt x="92" y="307"/>
                      <a:pt x="92" y="307"/>
                      <a:pt x="92" y="307"/>
                    </a:cubicBezTo>
                    <a:cubicBezTo>
                      <a:pt x="92" y="307"/>
                      <a:pt x="202" y="266"/>
                      <a:pt x="333" y="224"/>
                    </a:cubicBezTo>
                    <a:close/>
                  </a:path>
                </a:pathLst>
              </a:custGeom>
              <a:solidFill>
                <a:srgbClr val="FECF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" name="Freeform 10"/>
              <p:cNvSpPr>
                <a:spLocks noChangeArrowheads="1"/>
              </p:cNvSpPr>
              <p:nvPr/>
            </p:nvSpPr>
            <p:spPr bwMode="auto">
              <a:xfrm>
                <a:off x="3355" y="90"/>
                <a:ext cx="407" cy="143"/>
              </a:xfrm>
              <a:custGeom>
                <a:avLst/>
                <a:gdLst>
                  <a:gd name="T0" fmla="*/ 0 w 172"/>
                  <a:gd name="T1" fmla="*/ 55 h 60"/>
                  <a:gd name="T2" fmla="*/ 169 w 172"/>
                  <a:gd name="T3" fmla="*/ 0 h 60"/>
                  <a:gd name="T4" fmla="*/ 172 w 172"/>
                  <a:gd name="T5" fmla="*/ 6 h 60"/>
                  <a:gd name="T6" fmla="*/ 9 w 172"/>
                  <a:gd name="T7" fmla="*/ 60 h 60"/>
                  <a:gd name="T8" fmla="*/ 0 w 172"/>
                  <a:gd name="T9" fmla="*/ 5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2" h="60">
                    <a:moveTo>
                      <a:pt x="0" y="55"/>
                    </a:moveTo>
                    <a:cubicBezTo>
                      <a:pt x="0" y="55"/>
                      <a:pt x="110" y="14"/>
                      <a:pt x="169" y="0"/>
                    </a:cubicBezTo>
                    <a:cubicBezTo>
                      <a:pt x="172" y="6"/>
                      <a:pt x="172" y="6"/>
                      <a:pt x="172" y="6"/>
                    </a:cubicBezTo>
                    <a:cubicBezTo>
                      <a:pt x="172" y="6"/>
                      <a:pt x="23" y="50"/>
                      <a:pt x="9" y="60"/>
                    </a:cubicBezTo>
                    <a:lnTo>
                      <a:pt x="0" y="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Freeform 11"/>
              <p:cNvSpPr>
                <a:spLocks noChangeArrowheads="1"/>
              </p:cNvSpPr>
              <p:nvPr/>
            </p:nvSpPr>
            <p:spPr bwMode="auto">
              <a:xfrm>
                <a:off x="3537" y="466"/>
                <a:ext cx="514" cy="188"/>
              </a:xfrm>
              <a:custGeom>
                <a:avLst/>
                <a:gdLst>
                  <a:gd name="T0" fmla="*/ 212 w 217"/>
                  <a:gd name="T1" fmla="*/ 0 h 79"/>
                  <a:gd name="T2" fmla="*/ 3 w 217"/>
                  <a:gd name="T3" fmla="*/ 70 h 79"/>
                  <a:gd name="T4" fmla="*/ 0 w 217"/>
                  <a:gd name="T5" fmla="*/ 79 h 79"/>
                  <a:gd name="T6" fmla="*/ 217 w 217"/>
                  <a:gd name="T7" fmla="*/ 7 h 79"/>
                  <a:gd name="T8" fmla="*/ 212 w 217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79">
                    <a:moveTo>
                      <a:pt x="212" y="0"/>
                    </a:moveTo>
                    <a:cubicBezTo>
                      <a:pt x="139" y="22"/>
                      <a:pt x="49" y="51"/>
                      <a:pt x="3" y="70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79"/>
                      <a:pt x="104" y="41"/>
                      <a:pt x="217" y="7"/>
                    </a:cubicBez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" name="Freeform 12"/>
              <p:cNvSpPr>
                <a:spLocks noChangeArrowheads="1"/>
              </p:cNvSpPr>
              <p:nvPr/>
            </p:nvSpPr>
            <p:spPr bwMode="auto">
              <a:xfrm>
                <a:off x="3902" y="445"/>
                <a:ext cx="185" cy="90"/>
              </a:xfrm>
              <a:custGeom>
                <a:avLst/>
                <a:gdLst>
                  <a:gd name="T0" fmla="*/ 0 w 185"/>
                  <a:gd name="T1" fmla="*/ 54 h 90"/>
                  <a:gd name="T2" fmla="*/ 185 w 185"/>
                  <a:gd name="T3" fmla="*/ 90 h 90"/>
                  <a:gd name="T4" fmla="*/ 149 w 185"/>
                  <a:gd name="T5" fmla="*/ 0 h 90"/>
                  <a:gd name="T6" fmla="*/ 83 w 185"/>
                  <a:gd name="T7" fmla="*/ 19 h 90"/>
                  <a:gd name="T8" fmla="*/ 0 w 185"/>
                  <a:gd name="T9" fmla="*/ 5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5" h="90">
                    <a:moveTo>
                      <a:pt x="0" y="54"/>
                    </a:moveTo>
                    <a:lnTo>
                      <a:pt x="185" y="90"/>
                    </a:lnTo>
                    <a:lnTo>
                      <a:pt x="149" y="0"/>
                    </a:lnTo>
                    <a:lnTo>
                      <a:pt x="83" y="19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2E701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Freeform 13"/>
              <p:cNvSpPr>
                <a:spLocks noChangeArrowheads="1"/>
              </p:cNvSpPr>
              <p:nvPr/>
            </p:nvSpPr>
            <p:spPr bwMode="auto">
              <a:xfrm>
                <a:off x="3549" y="-559"/>
                <a:ext cx="2656" cy="1061"/>
              </a:xfrm>
              <a:custGeom>
                <a:avLst/>
                <a:gdLst>
                  <a:gd name="T0" fmla="*/ 0 w 1122"/>
                  <a:gd name="T1" fmla="*/ 223 h 446"/>
                  <a:gd name="T2" fmla="*/ 1122 w 1122"/>
                  <a:gd name="T3" fmla="*/ 223 h 446"/>
                  <a:gd name="T4" fmla="*/ 974 w 1122"/>
                  <a:gd name="T5" fmla="*/ 446 h 446"/>
                  <a:gd name="T6" fmla="*/ 150 w 1122"/>
                  <a:gd name="T7" fmla="*/ 446 h 446"/>
                  <a:gd name="T8" fmla="*/ 0 w 1122"/>
                  <a:gd name="T9" fmla="*/ 223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2" h="446">
                    <a:moveTo>
                      <a:pt x="0" y="223"/>
                    </a:moveTo>
                    <a:cubicBezTo>
                      <a:pt x="0" y="223"/>
                      <a:pt x="518" y="0"/>
                      <a:pt x="1122" y="223"/>
                    </a:cubicBezTo>
                    <a:cubicBezTo>
                      <a:pt x="974" y="446"/>
                      <a:pt x="974" y="446"/>
                      <a:pt x="974" y="446"/>
                    </a:cubicBezTo>
                    <a:cubicBezTo>
                      <a:pt x="974" y="446"/>
                      <a:pt x="600" y="308"/>
                      <a:pt x="150" y="446"/>
                    </a:cubicBezTo>
                    <a:lnTo>
                      <a:pt x="0" y="223"/>
                    </a:lnTo>
                    <a:close/>
                  </a:path>
                </a:pathLst>
              </a:custGeom>
              <a:solidFill>
                <a:srgbClr val="FECF37"/>
              </a:solidFill>
              <a:ln w="9525">
                <a:solidFill>
                  <a:srgbClr val="2E701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" name="Freeform 14"/>
              <p:cNvSpPr>
                <a:spLocks noChangeArrowheads="1"/>
              </p:cNvSpPr>
              <p:nvPr/>
            </p:nvSpPr>
            <p:spPr bwMode="auto">
              <a:xfrm>
                <a:off x="3855" y="169"/>
                <a:ext cx="2047" cy="280"/>
              </a:xfrm>
              <a:custGeom>
                <a:avLst/>
                <a:gdLst>
                  <a:gd name="T0" fmla="*/ 0 w 865"/>
                  <a:gd name="T1" fmla="*/ 109 h 118"/>
                  <a:gd name="T2" fmla="*/ 5 w 865"/>
                  <a:gd name="T3" fmla="*/ 116 h 118"/>
                  <a:gd name="T4" fmla="*/ 860 w 865"/>
                  <a:gd name="T5" fmla="*/ 118 h 118"/>
                  <a:gd name="T6" fmla="*/ 865 w 865"/>
                  <a:gd name="T7" fmla="*/ 110 h 118"/>
                  <a:gd name="T8" fmla="*/ 0 w 865"/>
                  <a:gd name="T9" fmla="*/ 109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5" h="118">
                    <a:moveTo>
                      <a:pt x="0" y="109"/>
                    </a:moveTo>
                    <a:cubicBezTo>
                      <a:pt x="5" y="116"/>
                      <a:pt x="5" y="116"/>
                      <a:pt x="5" y="116"/>
                    </a:cubicBezTo>
                    <a:cubicBezTo>
                      <a:pt x="170" y="69"/>
                      <a:pt x="492" y="11"/>
                      <a:pt x="860" y="118"/>
                    </a:cubicBezTo>
                    <a:cubicBezTo>
                      <a:pt x="865" y="110"/>
                      <a:pt x="865" y="110"/>
                      <a:pt x="865" y="110"/>
                    </a:cubicBezTo>
                    <a:cubicBezTo>
                      <a:pt x="491" y="0"/>
                      <a:pt x="164" y="61"/>
                      <a:pt x="0" y="1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" name="Freeform 15"/>
              <p:cNvSpPr>
                <a:spLocks noChangeArrowheads="1"/>
              </p:cNvSpPr>
              <p:nvPr/>
            </p:nvSpPr>
            <p:spPr bwMode="auto">
              <a:xfrm>
                <a:off x="3578" y="-455"/>
                <a:ext cx="2599" cy="486"/>
              </a:xfrm>
              <a:custGeom>
                <a:avLst/>
                <a:gdLst>
                  <a:gd name="T0" fmla="*/ 1094 w 1098"/>
                  <a:gd name="T1" fmla="*/ 204 h 204"/>
                  <a:gd name="T2" fmla="*/ 1098 w 1098"/>
                  <a:gd name="T3" fmla="*/ 197 h 204"/>
                  <a:gd name="T4" fmla="*/ 0 w 1098"/>
                  <a:gd name="T5" fmla="*/ 197 h 204"/>
                  <a:gd name="T6" fmla="*/ 4 w 1098"/>
                  <a:gd name="T7" fmla="*/ 204 h 204"/>
                  <a:gd name="T8" fmla="*/ 1094 w 1098"/>
                  <a:gd name="T9" fmla="*/ 20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8" h="204">
                    <a:moveTo>
                      <a:pt x="1094" y="204"/>
                    </a:moveTo>
                    <a:cubicBezTo>
                      <a:pt x="1098" y="197"/>
                      <a:pt x="1098" y="197"/>
                      <a:pt x="1098" y="197"/>
                    </a:cubicBezTo>
                    <a:cubicBezTo>
                      <a:pt x="552" y="0"/>
                      <a:pt x="79" y="166"/>
                      <a:pt x="0" y="197"/>
                    </a:cubicBezTo>
                    <a:cubicBezTo>
                      <a:pt x="4" y="204"/>
                      <a:pt x="4" y="204"/>
                      <a:pt x="4" y="204"/>
                    </a:cubicBezTo>
                    <a:cubicBezTo>
                      <a:pt x="96" y="169"/>
                      <a:pt x="559" y="13"/>
                      <a:pt x="1094" y="20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5" name="Text Box 2"/>
            <p:cNvSpPr txBox="1">
              <a:spLocks noChangeArrowheads="1"/>
            </p:cNvSpPr>
            <p:nvPr/>
          </p:nvSpPr>
          <p:spPr bwMode="auto">
            <a:xfrm>
              <a:off x="4544508" y="161874"/>
              <a:ext cx="3472503" cy="718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spcFirstLastPara="1">
              <a:prstTxWarp prst="textArchDown">
                <a:avLst/>
              </a:prstTxWarp>
              <a:spAutoFit/>
            </a:bodyPr>
            <a:lstStyle>
              <a:lvl1pPr eaLnBrk="0" hangingPunct="0"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fontAlgn="auto" hangingPunct="1">
                <a:lnSpc>
                  <a:spcPct val="110000"/>
                </a:lnSpc>
              </a:pPr>
              <a:r>
                <a:rPr lang="en-US" altLang="zh-CN" sz="3200" b="1" baseline="0" noProof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cs typeface="+mn-ea"/>
                  <a:sym typeface="+mn-lt"/>
                </a:rPr>
                <a:t>FATHER</a:t>
              </a:r>
              <a:endParaRPr lang="zh-CN" altLang="en-US" sz="3200" b="1" baseline="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ea"/>
                <a:sym typeface="+mn-lt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5447884" y="2260026"/>
            <a:ext cx="6279091" cy="27861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2400">
                <a:solidFill>
                  <a:srgbClr val="FECF37"/>
                </a:solidFill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This is my father.</a:t>
            </a:r>
          </a:p>
          <a:p>
            <a:r>
              <a:rPr lang="en-US" altLang="zh-CN" dirty="0">
                <a:sym typeface="+mn-lt"/>
              </a:rPr>
              <a:t>He likes playing basketball too.</a:t>
            </a:r>
          </a:p>
          <a:p>
            <a:r>
              <a:rPr lang="en-US" altLang="zh-CN" dirty="0">
                <a:sym typeface="+mn-lt"/>
              </a:rPr>
              <a:t>He is good at it.</a:t>
            </a:r>
          </a:p>
          <a:p>
            <a:r>
              <a:rPr lang="en-US" altLang="zh-CN" dirty="0">
                <a:sym typeface="+mn-lt"/>
              </a:rPr>
              <a:t>He often play basketball in the playground.</a:t>
            </a:r>
          </a:p>
          <a:p>
            <a:r>
              <a:rPr lang="en-US" altLang="zh-CN" dirty="0">
                <a:sym typeface="+mn-lt"/>
              </a:rPr>
              <a:t>He also like swimming.</a:t>
            </a:r>
            <a:endParaRPr lang="zh-CN" altLang="en-US" dirty="0">
              <a:sym typeface="+mn-lt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687A553-AA52-1549-B116-BDF8C7F9D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4" y="1740384"/>
            <a:ext cx="5150074" cy="386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2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18"/>
          <p:cNvSpPr>
            <a:spLocks/>
          </p:cNvSpPr>
          <p:nvPr/>
        </p:nvSpPr>
        <p:spPr bwMode="auto">
          <a:xfrm>
            <a:off x="39645" y="4508064"/>
            <a:ext cx="1416056" cy="764024"/>
          </a:xfrm>
          <a:custGeom>
            <a:avLst/>
            <a:gdLst>
              <a:gd name="T0" fmla="*/ 1013 w 1110"/>
              <a:gd name="T1" fmla="*/ 171 h 600"/>
              <a:gd name="T2" fmla="*/ 850 w 1110"/>
              <a:gd name="T3" fmla="*/ 24 h 600"/>
              <a:gd name="T4" fmla="*/ 750 w 1110"/>
              <a:gd name="T5" fmla="*/ 57 h 600"/>
              <a:gd name="T6" fmla="*/ 634 w 1110"/>
              <a:gd name="T7" fmla="*/ 0 h 600"/>
              <a:gd name="T8" fmla="*/ 511 w 1110"/>
              <a:gd name="T9" fmla="*/ 66 h 600"/>
              <a:gd name="T10" fmla="*/ 396 w 1110"/>
              <a:gd name="T11" fmla="*/ 42 h 600"/>
              <a:gd name="T12" fmla="*/ 132 w 1110"/>
              <a:gd name="T13" fmla="*/ 232 h 600"/>
              <a:gd name="T14" fmla="*/ 0 w 1110"/>
              <a:gd name="T15" fmla="*/ 393 h 600"/>
              <a:gd name="T16" fmla="*/ 165 w 1110"/>
              <a:gd name="T17" fmla="*/ 558 h 600"/>
              <a:gd name="T18" fmla="*/ 230 w 1110"/>
              <a:gd name="T19" fmla="*/ 545 h 600"/>
              <a:gd name="T20" fmla="*/ 396 w 1110"/>
              <a:gd name="T21" fmla="*/ 600 h 600"/>
              <a:gd name="T22" fmla="*/ 575 w 1110"/>
              <a:gd name="T23" fmla="*/ 536 h 600"/>
              <a:gd name="T24" fmla="*/ 676 w 1110"/>
              <a:gd name="T25" fmla="*/ 558 h 600"/>
              <a:gd name="T26" fmla="*/ 864 w 1110"/>
              <a:gd name="T27" fmla="*/ 464 h 600"/>
              <a:gd name="T28" fmla="*/ 945 w 1110"/>
              <a:gd name="T29" fmla="*/ 486 h 600"/>
              <a:gd name="T30" fmla="*/ 1110 w 1110"/>
              <a:gd name="T31" fmla="*/ 321 h 600"/>
              <a:gd name="T32" fmla="*/ 1013 w 1110"/>
              <a:gd name="T33" fmla="*/ 171 h 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10" h="600">
                <a:moveTo>
                  <a:pt x="1013" y="171"/>
                </a:moveTo>
                <a:cubicBezTo>
                  <a:pt x="1005" y="88"/>
                  <a:pt x="935" y="24"/>
                  <a:pt x="850" y="24"/>
                </a:cubicBezTo>
                <a:cubicBezTo>
                  <a:pt x="812" y="24"/>
                  <a:pt x="778" y="36"/>
                  <a:pt x="750" y="57"/>
                </a:cubicBezTo>
                <a:cubicBezTo>
                  <a:pt x="723" y="22"/>
                  <a:pt x="681" y="0"/>
                  <a:pt x="634" y="0"/>
                </a:cubicBezTo>
                <a:cubicBezTo>
                  <a:pt x="582" y="0"/>
                  <a:pt x="537" y="26"/>
                  <a:pt x="511" y="66"/>
                </a:cubicBezTo>
                <a:cubicBezTo>
                  <a:pt x="476" y="50"/>
                  <a:pt x="437" y="42"/>
                  <a:pt x="396" y="42"/>
                </a:cubicBezTo>
                <a:cubicBezTo>
                  <a:pt x="273" y="42"/>
                  <a:pt x="169" y="121"/>
                  <a:pt x="132" y="232"/>
                </a:cubicBezTo>
                <a:cubicBezTo>
                  <a:pt x="57" y="247"/>
                  <a:pt x="0" y="314"/>
                  <a:pt x="0" y="393"/>
                </a:cubicBezTo>
                <a:cubicBezTo>
                  <a:pt x="0" y="484"/>
                  <a:pt x="74" y="558"/>
                  <a:pt x="165" y="558"/>
                </a:cubicBezTo>
                <a:cubicBezTo>
                  <a:pt x="188" y="558"/>
                  <a:pt x="210" y="553"/>
                  <a:pt x="230" y="545"/>
                </a:cubicBezTo>
                <a:cubicBezTo>
                  <a:pt x="276" y="579"/>
                  <a:pt x="334" y="600"/>
                  <a:pt x="396" y="600"/>
                </a:cubicBezTo>
                <a:cubicBezTo>
                  <a:pt x="464" y="600"/>
                  <a:pt x="526" y="576"/>
                  <a:pt x="575" y="536"/>
                </a:cubicBezTo>
                <a:cubicBezTo>
                  <a:pt x="605" y="550"/>
                  <a:pt x="640" y="558"/>
                  <a:pt x="676" y="558"/>
                </a:cubicBezTo>
                <a:cubicBezTo>
                  <a:pt x="753" y="558"/>
                  <a:pt x="821" y="521"/>
                  <a:pt x="864" y="464"/>
                </a:cubicBezTo>
                <a:cubicBezTo>
                  <a:pt x="888" y="478"/>
                  <a:pt x="916" y="486"/>
                  <a:pt x="945" y="486"/>
                </a:cubicBezTo>
                <a:cubicBezTo>
                  <a:pt x="1036" y="486"/>
                  <a:pt x="1110" y="412"/>
                  <a:pt x="1110" y="321"/>
                </a:cubicBezTo>
                <a:cubicBezTo>
                  <a:pt x="1110" y="254"/>
                  <a:pt x="1070" y="197"/>
                  <a:pt x="1013" y="17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65100" dist="381000" dir="3600000" sx="96000" sy="96000" algn="tl" rotWithShape="0">
              <a:schemeClr val="tx1">
                <a:alpha val="2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4" name="组合 19"/>
          <p:cNvGrpSpPr>
            <a:grpSpLocks/>
          </p:cNvGrpSpPr>
          <p:nvPr/>
        </p:nvGrpSpPr>
        <p:grpSpPr bwMode="auto">
          <a:xfrm>
            <a:off x="4358422" y="295281"/>
            <a:ext cx="3473450" cy="1338262"/>
            <a:chOff x="4544508" y="89181"/>
            <a:chExt cx="3472503" cy="1338517"/>
          </a:xfrm>
        </p:grpSpPr>
        <p:grpSp>
          <p:nvGrpSpPr>
            <p:cNvPr id="15" name="Group 4"/>
            <p:cNvGrpSpPr>
              <a:grpSpLocks noChangeAspect="1"/>
            </p:cNvGrpSpPr>
            <p:nvPr/>
          </p:nvGrpSpPr>
          <p:grpSpPr bwMode="auto">
            <a:xfrm flipV="1">
              <a:off x="4644496" y="89181"/>
              <a:ext cx="3257645" cy="1338517"/>
              <a:chOff x="3298" y="-559"/>
              <a:chExt cx="3142" cy="1291"/>
            </a:xfrm>
          </p:grpSpPr>
          <p:sp>
            <p:nvSpPr>
              <p:cNvPr id="17" name="Freeform 5"/>
              <p:cNvSpPr>
                <a:spLocks noChangeArrowheads="1"/>
              </p:cNvSpPr>
              <p:nvPr/>
            </p:nvSpPr>
            <p:spPr bwMode="auto">
              <a:xfrm>
                <a:off x="5677" y="19"/>
                <a:ext cx="763" cy="709"/>
              </a:xfrm>
              <a:custGeom>
                <a:avLst/>
                <a:gdLst>
                  <a:gd name="T0" fmla="*/ 0 w 322"/>
                  <a:gd name="T1" fmla="*/ 217 h 298"/>
                  <a:gd name="T2" fmla="*/ 91 w 322"/>
                  <a:gd name="T3" fmla="*/ 0 h 298"/>
                  <a:gd name="T4" fmla="*/ 147 w 322"/>
                  <a:gd name="T5" fmla="*/ 14 h 298"/>
                  <a:gd name="T6" fmla="*/ 322 w 322"/>
                  <a:gd name="T7" fmla="*/ 76 h 298"/>
                  <a:gd name="T8" fmla="*/ 192 w 322"/>
                  <a:gd name="T9" fmla="*/ 153 h 298"/>
                  <a:gd name="T10" fmla="*/ 234 w 322"/>
                  <a:gd name="T11" fmla="*/ 298 h 298"/>
                  <a:gd name="T12" fmla="*/ 0 w 322"/>
                  <a:gd name="T13" fmla="*/ 217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298">
                    <a:moveTo>
                      <a:pt x="0" y="217"/>
                    </a:moveTo>
                    <a:cubicBezTo>
                      <a:pt x="91" y="0"/>
                      <a:pt x="91" y="0"/>
                      <a:pt x="91" y="0"/>
                    </a:cubicBezTo>
                    <a:cubicBezTo>
                      <a:pt x="147" y="14"/>
                      <a:pt x="147" y="14"/>
                      <a:pt x="147" y="14"/>
                    </a:cubicBezTo>
                    <a:cubicBezTo>
                      <a:pt x="147" y="14"/>
                      <a:pt x="274" y="52"/>
                      <a:pt x="322" y="76"/>
                    </a:cubicBezTo>
                    <a:cubicBezTo>
                      <a:pt x="192" y="153"/>
                      <a:pt x="192" y="153"/>
                      <a:pt x="192" y="153"/>
                    </a:cubicBezTo>
                    <a:cubicBezTo>
                      <a:pt x="234" y="298"/>
                      <a:pt x="234" y="298"/>
                      <a:pt x="234" y="298"/>
                    </a:cubicBezTo>
                    <a:cubicBezTo>
                      <a:pt x="234" y="298"/>
                      <a:pt x="127" y="258"/>
                      <a:pt x="0" y="217"/>
                    </a:cubicBezTo>
                    <a:close/>
                  </a:path>
                </a:pathLst>
              </a:custGeom>
              <a:solidFill>
                <a:srgbClr val="FECF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" name="Freeform 6"/>
              <p:cNvSpPr>
                <a:spLocks noChangeArrowheads="1"/>
              </p:cNvSpPr>
              <p:nvPr/>
            </p:nvSpPr>
            <p:spPr bwMode="auto">
              <a:xfrm>
                <a:off x="5992" y="104"/>
                <a:ext cx="393" cy="138"/>
              </a:xfrm>
              <a:custGeom>
                <a:avLst/>
                <a:gdLst>
                  <a:gd name="T0" fmla="*/ 166 w 166"/>
                  <a:gd name="T1" fmla="*/ 54 h 58"/>
                  <a:gd name="T2" fmla="*/ 3 w 166"/>
                  <a:gd name="T3" fmla="*/ 0 h 58"/>
                  <a:gd name="T4" fmla="*/ 0 w 166"/>
                  <a:gd name="T5" fmla="*/ 6 h 58"/>
                  <a:gd name="T6" fmla="*/ 157 w 166"/>
                  <a:gd name="T7" fmla="*/ 58 h 58"/>
                  <a:gd name="T8" fmla="*/ 166 w 166"/>
                  <a:gd name="T9" fmla="*/ 5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58">
                    <a:moveTo>
                      <a:pt x="166" y="54"/>
                    </a:moveTo>
                    <a:cubicBezTo>
                      <a:pt x="166" y="54"/>
                      <a:pt x="59" y="13"/>
                      <a:pt x="3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144" y="49"/>
                      <a:pt x="157" y="58"/>
                    </a:cubicBezTo>
                    <a:lnTo>
                      <a:pt x="166" y="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Freeform 7"/>
              <p:cNvSpPr>
                <a:spLocks noChangeArrowheads="1"/>
              </p:cNvSpPr>
              <p:nvPr/>
            </p:nvSpPr>
            <p:spPr bwMode="auto">
              <a:xfrm>
                <a:off x="5706" y="466"/>
                <a:ext cx="504" cy="186"/>
              </a:xfrm>
              <a:custGeom>
                <a:avLst/>
                <a:gdLst>
                  <a:gd name="T0" fmla="*/ 0 w 213"/>
                  <a:gd name="T1" fmla="*/ 7 h 78"/>
                  <a:gd name="T2" fmla="*/ 213 w 213"/>
                  <a:gd name="T3" fmla="*/ 78 h 78"/>
                  <a:gd name="T4" fmla="*/ 210 w 213"/>
                  <a:gd name="T5" fmla="*/ 69 h 78"/>
                  <a:gd name="T6" fmla="*/ 2 w 213"/>
                  <a:gd name="T7" fmla="*/ 0 h 78"/>
                  <a:gd name="T8" fmla="*/ 0 w 213"/>
                  <a:gd name="T9" fmla="*/ 7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3" h="78">
                    <a:moveTo>
                      <a:pt x="0" y="7"/>
                    </a:moveTo>
                    <a:cubicBezTo>
                      <a:pt x="110" y="40"/>
                      <a:pt x="213" y="78"/>
                      <a:pt x="213" y="78"/>
                    </a:cubicBezTo>
                    <a:cubicBezTo>
                      <a:pt x="210" y="69"/>
                      <a:pt x="210" y="69"/>
                      <a:pt x="210" y="69"/>
                    </a:cubicBezTo>
                    <a:cubicBezTo>
                      <a:pt x="165" y="50"/>
                      <a:pt x="74" y="22"/>
                      <a:pt x="2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" name="Freeform 8"/>
              <p:cNvSpPr>
                <a:spLocks noChangeArrowheads="1"/>
              </p:cNvSpPr>
              <p:nvPr/>
            </p:nvSpPr>
            <p:spPr bwMode="auto">
              <a:xfrm>
                <a:off x="5677" y="449"/>
                <a:ext cx="178" cy="86"/>
              </a:xfrm>
              <a:custGeom>
                <a:avLst/>
                <a:gdLst>
                  <a:gd name="T0" fmla="*/ 178 w 178"/>
                  <a:gd name="T1" fmla="*/ 53 h 86"/>
                  <a:gd name="T2" fmla="*/ 0 w 178"/>
                  <a:gd name="T3" fmla="*/ 86 h 86"/>
                  <a:gd name="T4" fmla="*/ 33 w 178"/>
                  <a:gd name="T5" fmla="*/ 0 h 86"/>
                  <a:gd name="T6" fmla="*/ 100 w 178"/>
                  <a:gd name="T7" fmla="*/ 19 h 86"/>
                  <a:gd name="T8" fmla="*/ 178 w 178"/>
                  <a:gd name="T9" fmla="*/ 5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8" h="86">
                    <a:moveTo>
                      <a:pt x="178" y="53"/>
                    </a:moveTo>
                    <a:lnTo>
                      <a:pt x="0" y="86"/>
                    </a:lnTo>
                    <a:lnTo>
                      <a:pt x="33" y="0"/>
                    </a:lnTo>
                    <a:lnTo>
                      <a:pt x="100" y="19"/>
                    </a:lnTo>
                    <a:lnTo>
                      <a:pt x="178" y="53"/>
                    </a:lnTo>
                    <a:close/>
                  </a:path>
                </a:pathLst>
              </a:custGeom>
              <a:solidFill>
                <a:srgbClr val="2E701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" name="Freeform 9"/>
              <p:cNvSpPr>
                <a:spLocks noChangeArrowheads="1"/>
              </p:cNvSpPr>
              <p:nvPr/>
            </p:nvSpPr>
            <p:spPr bwMode="auto">
              <a:xfrm>
                <a:off x="3298" y="2"/>
                <a:ext cx="789" cy="730"/>
              </a:xfrm>
              <a:custGeom>
                <a:avLst/>
                <a:gdLst>
                  <a:gd name="T0" fmla="*/ 333 w 333"/>
                  <a:gd name="T1" fmla="*/ 224 h 307"/>
                  <a:gd name="T2" fmla="*/ 239 w 333"/>
                  <a:gd name="T3" fmla="*/ 0 h 307"/>
                  <a:gd name="T4" fmla="*/ 182 w 333"/>
                  <a:gd name="T5" fmla="*/ 14 h 307"/>
                  <a:gd name="T6" fmla="*/ 0 w 333"/>
                  <a:gd name="T7" fmla="*/ 78 h 307"/>
                  <a:gd name="T8" fmla="*/ 135 w 333"/>
                  <a:gd name="T9" fmla="*/ 157 h 307"/>
                  <a:gd name="T10" fmla="*/ 92 w 333"/>
                  <a:gd name="T11" fmla="*/ 307 h 307"/>
                  <a:gd name="T12" fmla="*/ 333 w 333"/>
                  <a:gd name="T13" fmla="*/ 224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3" h="307">
                    <a:moveTo>
                      <a:pt x="333" y="224"/>
                    </a:moveTo>
                    <a:cubicBezTo>
                      <a:pt x="239" y="0"/>
                      <a:pt x="239" y="0"/>
                      <a:pt x="239" y="0"/>
                    </a:cubicBezTo>
                    <a:cubicBezTo>
                      <a:pt x="182" y="14"/>
                      <a:pt x="182" y="14"/>
                      <a:pt x="182" y="14"/>
                    </a:cubicBezTo>
                    <a:cubicBezTo>
                      <a:pt x="182" y="14"/>
                      <a:pt x="50" y="54"/>
                      <a:pt x="0" y="78"/>
                    </a:cubicBezTo>
                    <a:cubicBezTo>
                      <a:pt x="135" y="157"/>
                      <a:pt x="135" y="157"/>
                      <a:pt x="135" y="157"/>
                    </a:cubicBezTo>
                    <a:cubicBezTo>
                      <a:pt x="92" y="307"/>
                      <a:pt x="92" y="307"/>
                      <a:pt x="92" y="307"/>
                    </a:cubicBezTo>
                    <a:cubicBezTo>
                      <a:pt x="92" y="307"/>
                      <a:pt x="202" y="266"/>
                      <a:pt x="333" y="224"/>
                    </a:cubicBezTo>
                    <a:close/>
                  </a:path>
                </a:pathLst>
              </a:custGeom>
              <a:solidFill>
                <a:srgbClr val="FECF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" name="Freeform 10"/>
              <p:cNvSpPr>
                <a:spLocks noChangeArrowheads="1"/>
              </p:cNvSpPr>
              <p:nvPr/>
            </p:nvSpPr>
            <p:spPr bwMode="auto">
              <a:xfrm>
                <a:off x="3355" y="90"/>
                <a:ext cx="407" cy="143"/>
              </a:xfrm>
              <a:custGeom>
                <a:avLst/>
                <a:gdLst>
                  <a:gd name="T0" fmla="*/ 0 w 172"/>
                  <a:gd name="T1" fmla="*/ 55 h 60"/>
                  <a:gd name="T2" fmla="*/ 169 w 172"/>
                  <a:gd name="T3" fmla="*/ 0 h 60"/>
                  <a:gd name="T4" fmla="*/ 172 w 172"/>
                  <a:gd name="T5" fmla="*/ 6 h 60"/>
                  <a:gd name="T6" fmla="*/ 9 w 172"/>
                  <a:gd name="T7" fmla="*/ 60 h 60"/>
                  <a:gd name="T8" fmla="*/ 0 w 172"/>
                  <a:gd name="T9" fmla="*/ 5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2" h="60">
                    <a:moveTo>
                      <a:pt x="0" y="55"/>
                    </a:moveTo>
                    <a:cubicBezTo>
                      <a:pt x="0" y="55"/>
                      <a:pt x="110" y="14"/>
                      <a:pt x="169" y="0"/>
                    </a:cubicBezTo>
                    <a:cubicBezTo>
                      <a:pt x="172" y="6"/>
                      <a:pt x="172" y="6"/>
                      <a:pt x="172" y="6"/>
                    </a:cubicBezTo>
                    <a:cubicBezTo>
                      <a:pt x="172" y="6"/>
                      <a:pt x="23" y="50"/>
                      <a:pt x="9" y="60"/>
                    </a:cubicBezTo>
                    <a:lnTo>
                      <a:pt x="0" y="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" name="Freeform 11"/>
              <p:cNvSpPr>
                <a:spLocks noChangeArrowheads="1"/>
              </p:cNvSpPr>
              <p:nvPr/>
            </p:nvSpPr>
            <p:spPr bwMode="auto">
              <a:xfrm>
                <a:off x="3537" y="466"/>
                <a:ext cx="514" cy="188"/>
              </a:xfrm>
              <a:custGeom>
                <a:avLst/>
                <a:gdLst>
                  <a:gd name="T0" fmla="*/ 212 w 217"/>
                  <a:gd name="T1" fmla="*/ 0 h 79"/>
                  <a:gd name="T2" fmla="*/ 3 w 217"/>
                  <a:gd name="T3" fmla="*/ 70 h 79"/>
                  <a:gd name="T4" fmla="*/ 0 w 217"/>
                  <a:gd name="T5" fmla="*/ 79 h 79"/>
                  <a:gd name="T6" fmla="*/ 217 w 217"/>
                  <a:gd name="T7" fmla="*/ 7 h 79"/>
                  <a:gd name="T8" fmla="*/ 212 w 217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79">
                    <a:moveTo>
                      <a:pt x="212" y="0"/>
                    </a:moveTo>
                    <a:cubicBezTo>
                      <a:pt x="139" y="22"/>
                      <a:pt x="49" y="51"/>
                      <a:pt x="3" y="70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79"/>
                      <a:pt x="104" y="41"/>
                      <a:pt x="217" y="7"/>
                    </a:cubicBez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" name="Freeform 12"/>
              <p:cNvSpPr>
                <a:spLocks noChangeArrowheads="1"/>
              </p:cNvSpPr>
              <p:nvPr/>
            </p:nvSpPr>
            <p:spPr bwMode="auto">
              <a:xfrm>
                <a:off x="3902" y="445"/>
                <a:ext cx="185" cy="90"/>
              </a:xfrm>
              <a:custGeom>
                <a:avLst/>
                <a:gdLst>
                  <a:gd name="T0" fmla="*/ 0 w 185"/>
                  <a:gd name="T1" fmla="*/ 54 h 90"/>
                  <a:gd name="T2" fmla="*/ 185 w 185"/>
                  <a:gd name="T3" fmla="*/ 90 h 90"/>
                  <a:gd name="T4" fmla="*/ 149 w 185"/>
                  <a:gd name="T5" fmla="*/ 0 h 90"/>
                  <a:gd name="T6" fmla="*/ 83 w 185"/>
                  <a:gd name="T7" fmla="*/ 19 h 90"/>
                  <a:gd name="T8" fmla="*/ 0 w 185"/>
                  <a:gd name="T9" fmla="*/ 5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5" h="90">
                    <a:moveTo>
                      <a:pt x="0" y="54"/>
                    </a:moveTo>
                    <a:lnTo>
                      <a:pt x="185" y="90"/>
                    </a:lnTo>
                    <a:lnTo>
                      <a:pt x="149" y="0"/>
                    </a:lnTo>
                    <a:lnTo>
                      <a:pt x="83" y="19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2E701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" name="Freeform 13"/>
              <p:cNvSpPr>
                <a:spLocks noChangeArrowheads="1"/>
              </p:cNvSpPr>
              <p:nvPr/>
            </p:nvSpPr>
            <p:spPr bwMode="auto">
              <a:xfrm>
                <a:off x="3549" y="-559"/>
                <a:ext cx="2656" cy="1061"/>
              </a:xfrm>
              <a:custGeom>
                <a:avLst/>
                <a:gdLst>
                  <a:gd name="T0" fmla="*/ 0 w 1122"/>
                  <a:gd name="T1" fmla="*/ 223 h 446"/>
                  <a:gd name="T2" fmla="*/ 1122 w 1122"/>
                  <a:gd name="T3" fmla="*/ 223 h 446"/>
                  <a:gd name="T4" fmla="*/ 974 w 1122"/>
                  <a:gd name="T5" fmla="*/ 446 h 446"/>
                  <a:gd name="T6" fmla="*/ 150 w 1122"/>
                  <a:gd name="T7" fmla="*/ 446 h 446"/>
                  <a:gd name="T8" fmla="*/ 0 w 1122"/>
                  <a:gd name="T9" fmla="*/ 223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2" h="446">
                    <a:moveTo>
                      <a:pt x="0" y="223"/>
                    </a:moveTo>
                    <a:cubicBezTo>
                      <a:pt x="0" y="223"/>
                      <a:pt x="518" y="0"/>
                      <a:pt x="1122" y="223"/>
                    </a:cubicBezTo>
                    <a:cubicBezTo>
                      <a:pt x="974" y="446"/>
                      <a:pt x="974" y="446"/>
                      <a:pt x="974" y="446"/>
                    </a:cubicBezTo>
                    <a:cubicBezTo>
                      <a:pt x="974" y="446"/>
                      <a:pt x="600" y="308"/>
                      <a:pt x="150" y="446"/>
                    </a:cubicBezTo>
                    <a:lnTo>
                      <a:pt x="0" y="223"/>
                    </a:lnTo>
                    <a:close/>
                  </a:path>
                </a:pathLst>
              </a:custGeom>
              <a:solidFill>
                <a:srgbClr val="FECF37"/>
              </a:solidFill>
              <a:ln w="9525">
                <a:solidFill>
                  <a:srgbClr val="2E701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" name="Freeform 14"/>
              <p:cNvSpPr>
                <a:spLocks noChangeArrowheads="1"/>
              </p:cNvSpPr>
              <p:nvPr/>
            </p:nvSpPr>
            <p:spPr bwMode="auto">
              <a:xfrm>
                <a:off x="3855" y="169"/>
                <a:ext cx="2047" cy="280"/>
              </a:xfrm>
              <a:custGeom>
                <a:avLst/>
                <a:gdLst>
                  <a:gd name="T0" fmla="*/ 0 w 865"/>
                  <a:gd name="T1" fmla="*/ 109 h 118"/>
                  <a:gd name="T2" fmla="*/ 5 w 865"/>
                  <a:gd name="T3" fmla="*/ 116 h 118"/>
                  <a:gd name="T4" fmla="*/ 860 w 865"/>
                  <a:gd name="T5" fmla="*/ 118 h 118"/>
                  <a:gd name="T6" fmla="*/ 865 w 865"/>
                  <a:gd name="T7" fmla="*/ 110 h 118"/>
                  <a:gd name="T8" fmla="*/ 0 w 865"/>
                  <a:gd name="T9" fmla="*/ 109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5" h="118">
                    <a:moveTo>
                      <a:pt x="0" y="109"/>
                    </a:moveTo>
                    <a:cubicBezTo>
                      <a:pt x="5" y="116"/>
                      <a:pt x="5" y="116"/>
                      <a:pt x="5" y="116"/>
                    </a:cubicBezTo>
                    <a:cubicBezTo>
                      <a:pt x="170" y="69"/>
                      <a:pt x="492" y="11"/>
                      <a:pt x="860" y="118"/>
                    </a:cubicBezTo>
                    <a:cubicBezTo>
                      <a:pt x="865" y="110"/>
                      <a:pt x="865" y="110"/>
                      <a:pt x="865" y="110"/>
                    </a:cubicBezTo>
                    <a:cubicBezTo>
                      <a:pt x="491" y="0"/>
                      <a:pt x="164" y="61"/>
                      <a:pt x="0" y="1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" name="Freeform 15"/>
              <p:cNvSpPr>
                <a:spLocks noChangeArrowheads="1"/>
              </p:cNvSpPr>
              <p:nvPr/>
            </p:nvSpPr>
            <p:spPr bwMode="auto">
              <a:xfrm>
                <a:off x="3578" y="-455"/>
                <a:ext cx="2599" cy="486"/>
              </a:xfrm>
              <a:custGeom>
                <a:avLst/>
                <a:gdLst>
                  <a:gd name="T0" fmla="*/ 1094 w 1098"/>
                  <a:gd name="T1" fmla="*/ 204 h 204"/>
                  <a:gd name="T2" fmla="*/ 1098 w 1098"/>
                  <a:gd name="T3" fmla="*/ 197 h 204"/>
                  <a:gd name="T4" fmla="*/ 0 w 1098"/>
                  <a:gd name="T5" fmla="*/ 197 h 204"/>
                  <a:gd name="T6" fmla="*/ 4 w 1098"/>
                  <a:gd name="T7" fmla="*/ 204 h 204"/>
                  <a:gd name="T8" fmla="*/ 1094 w 1098"/>
                  <a:gd name="T9" fmla="*/ 20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8" h="204">
                    <a:moveTo>
                      <a:pt x="1094" y="204"/>
                    </a:moveTo>
                    <a:cubicBezTo>
                      <a:pt x="1098" y="197"/>
                      <a:pt x="1098" y="197"/>
                      <a:pt x="1098" y="197"/>
                    </a:cubicBezTo>
                    <a:cubicBezTo>
                      <a:pt x="552" y="0"/>
                      <a:pt x="79" y="166"/>
                      <a:pt x="0" y="197"/>
                    </a:cubicBezTo>
                    <a:cubicBezTo>
                      <a:pt x="4" y="204"/>
                      <a:pt x="4" y="204"/>
                      <a:pt x="4" y="204"/>
                    </a:cubicBezTo>
                    <a:cubicBezTo>
                      <a:pt x="96" y="169"/>
                      <a:pt x="559" y="13"/>
                      <a:pt x="1094" y="20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6" name="Text Box 2"/>
            <p:cNvSpPr txBox="1">
              <a:spLocks noChangeArrowheads="1"/>
            </p:cNvSpPr>
            <p:nvPr/>
          </p:nvSpPr>
          <p:spPr bwMode="auto">
            <a:xfrm>
              <a:off x="4544508" y="161874"/>
              <a:ext cx="3472503" cy="718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spcFirstLastPara="1">
              <a:prstTxWarp prst="textArchDown">
                <a:avLst/>
              </a:prstTxWarp>
              <a:spAutoFit/>
            </a:bodyPr>
            <a:lstStyle>
              <a:lvl1pPr eaLnBrk="0" hangingPunct="0"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fontAlgn="auto" hangingPunct="1">
                <a:lnSpc>
                  <a:spcPct val="110000"/>
                </a:lnSpc>
              </a:pPr>
              <a:r>
                <a:rPr lang="en-US" altLang="zh-CN" sz="3200" b="1" baseline="0" noProof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cs typeface="+mn-ea"/>
                  <a:sym typeface="+mn-lt"/>
                </a:rPr>
                <a:t>MOTHER</a:t>
              </a:r>
              <a:endParaRPr lang="zh-CN" altLang="en-US" sz="3200" b="1" baseline="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ea"/>
                <a:sym typeface="+mn-lt"/>
              </a:endParaRPr>
            </a:p>
          </p:txBody>
        </p:sp>
      </p:grpSp>
      <p:sp>
        <p:nvSpPr>
          <p:cNvPr id="28" name="文本框 20"/>
          <p:cNvSpPr txBox="1"/>
          <p:nvPr/>
        </p:nvSpPr>
        <p:spPr>
          <a:xfrm>
            <a:off x="119851" y="1300464"/>
            <a:ext cx="5640869" cy="21507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2400">
                <a:solidFill>
                  <a:srgbClr val="FECF37"/>
                </a:solidFill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This is my mother.</a:t>
            </a:r>
          </a:p>
          <a:p>
            <a:r>
              <a:rPr lang="en-US" altLang="zh-CN" dirty="0">
                <a:sym typeface="+mn-lt"/>
              </a:rPr>
              <a:t>She likes cooking.</a:t>
            </a:r>
          </a:p>
          <a:p>
            <a:r>
              <a:rPr lang="en-US" altLang="zh-CN" dirty="0">
                <a:sym typeface="+mn-lt"/>
              </a:rPr>
              <a:t>She can cook many yummy foods.</a:t>
            </a:r>
          </a:p>
          <a:p>
            <a:r>
              <a:rPr lang="en-US" altLang="zh-CN" dirty="0">
                <a:sym typeface="+mn-lt"/>
              </a:rPr>
              <a:t>I like eating them very much.</a:t>
            </a:r>
            <a:endParaRPr lang="zh-CN" altLang="en-US" dirty="0">
              <a:sym typeface="+mn-lt"/>
            </a:endParaRPr>
          </a:p>
        </p:txBody>
      </p:sp>
      <p:pic>
        <p:nvPicPr>
          <p:cNvPr id="4097" name="Picture 1" descr="G:\lvanotomo\小小PPT\1-2竞选\制作\班干部竞选1\素材包\1_0003_矢量智能对象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663" y="-214820"/>
            <a:ext cx="3076575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Freeform 18"/>
          <p:cNvSpPr>
            <a:spLocks/>
          </p:cNvSpPr>
          <p:nvPr/>
        </p:nvSpPr>
        <p:spPr bwMode="auto">
          <a:xfrm>
            <a:off x="9664657" y="5923975"/>
            <a:ext cx="1416056" cy="764024"/>
          </a:xfrm>
          <a:custGeom>
            <a:avLst/>
            <a:gdLst>
              <a:gd name="T0" fmla="*/ 1013 w 1110"/>
              <a:gd name="T1" fmla="*/ 171 h 600"/>
              <a:gd name="T2" fmla="*/ 850 w 1110"/>
              <a:gd name="T3" fmla="*/ 24 h 600"/>
              <a:gd name="T4" fmla="*/ 750 w 1110"/>
              <a:gd name="T5" fmla="*/ 57 h 600"/>
              <a:gd name="T6" fmla="*/ 634 w 1110"/>
              <a:gd name="T7" fmla="*/ 0 h 600"/>
              <a:gd name="T8" fmla="*/ 511 w 1110"/>
              <a:gd name="T9" fmla="*/ 66 h 600"/>
              <a:gd name="T10" fmla="*/ 396 w 1110"/>
              <a:gd name="T11" fmla="*/ 42 h 600"/>
              <a:gd name="T12" fmla="*/ 132 w 1110"/>
              <a:gd name="T13" fmla="*/ 232 h 600"/>
              <a:gd name="T14" fmla="*/ 0 w 1110"/>
              <a:gd name="T15" fmla="*/ 393 h 600"/>
              <a:gd name="T16" fmla="*/ 165 w 1110"/>
              <a:gd name="T17" fmla="*/ 558 h 600"/>
              <a:gd name="T18" fmla="*/ 230 w 1110"/>
              <a:gd name="T19" fmla="*/ 545 h 600"/>
              <a:gd name="T20" fmla="*/ 396 w 1110"/>
              <a:gd name="T21" fmla="*/ 600 h 600"/>
              <a:gd name="T22" fmla="*/ 575 w 1110"/>
              <a:gd name="T23" fmla="*/ 536 h 600"/>
              <a:gd name="T24" fmla="*/ 676 w 1110"/>
              <a:gd name="T25" fmla="*/ 558 h 600"/>
              <a:gd name="T26" fmla="*/ 864 w 1110"/>
              <a:gd name="T27" fmla="*/ 464 h 600"/>
              <a:gd name="T28" fmla="*/ 945 w 1110"/>
              <a:gd name="T29" fmla="*/ 486 h 600"/>
              <a:gd name="T30" fmla="*/ 1110 w 1110"/>
              <a:gd name="T31" fmla="*/ 321 h 600"/>
              <a:gd name="T32" fmla="*/ 1013 w 1110"/>
              <a:gd name="T33" fmla="*/ 171 h 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10" h="600">
                <a:moveTo>
                  <a:pt x="1013" y="171"/>
                </a:moveTo>
                <a:cubicBezTo>
                  <a:pt x="1005" y="88"/>
                  <a:pt x="935" y="24"/>
                  <a:pt x="850" y="24"/>
                </a:cubicBezTo>
                <a:cubicBezTo>
                  <a:pt x="812" y="24"/>
                  <a:pt x="778" y="36"/>
                  <a:pt x="750" y="57"/>
                </a:cubicBezTo>
                <a:cubicBezTo>
                  <a:pt x="723" y="22"/>
                  <a:pt x="681" y="0"/>
                  <a:pt x="634" y="0"/>
                </a:cubicBezTo>
                <a:cubicBezTo>
                  <a:pt x="582" y="0"/>
                  <a:pt x="537" y="26"/>
                  <a:pt x="511" y="66"/>
                </a:cubicBezTo>
                <a:cubicBezTo>
                  <a:pt x="476" y="50"/>
                  <a:pt x="437" y="42"/>
                  <a:pt x="396" y="42"/>
                </a:cubicBezTo>
                <a:cubicBezTo>
                  <a:pt x="273" y="42"/>
                  <a:pt x="169" y="121"/>
                  <a:pt x="132" y="232"/>
                </a:cubicBezTo>
                <a:cubicBezTo>
                  <a:pt x="57" y="247"/>
                  <a:pt x="0" y="314"/>
                  <a:pt x="0" y="393"/>
                </a:cubicBezTo>
                <a:cubicBezTo>
                  <a:pt x="0" y="484"/>
                  <a:pt x="74" y="558"/>
                  <a:pt x="165" y="558"/>
                </a:cubicBezTo>
                <a:cubicBezTo>
                  <a:pt x="188" y="558"/>
                  <a:pt x="210" y="553"/>
                  <a:pt x="230" y="545"/>
                </a:cubicBezTo>
                <a:cubicBezTo>
                  <a:pt x="276" y="579"/>
                  <a:pt x="334" y="600"/>
                  <a:pt x="396" y="600"/>
                </a:cubicBezTo>
                <a:cubicBezTo>
                  <a:pt x="464" y="600"/>
                  <a:pt x="526" y="576"/>
                  <a:pt x="575" y="536"/>
                </a:cubicBezTo>
                <a:cubicBezTo>
                  <a:pt x="605" y="550"/>
                  <a:pt x="640" y="558"/>
                  <a:pt x="676" y="558"/>
                </a:cubicBezTo>
                <a:cubicBezTo>
                  <a:pt x="753" y="558"/>
                  <a:pt x="821" y="521"/>
                  <a:pt x="864" y="464"/>
                </a:cubicBezTo>
                <a:cubicBezTo>
                  <a:pt x="888" y="478"/>
                  <a:pt x="916" y="486"/>
                  <a:pt x="945" y="486"/>
                </a:cubicBezTo>
                <a:cubicBezTo>
                  <a:pt x="1036" y="486"/>
                  <a:pt x="1110" y="412"/>
                  <a:pt x="1110" y="321"/>
                </a:cubicBezTo>
                <a:cubicBezTo>
                  <a:pt x="1110" y="254"/>
                  <a:pt x="1070" y="197"/>
                  <a:pt x="1013" y="17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65100" dist="381000" dir="3600000" sx="96000" sy="96000" algn="tl" rotWithShape="0">
              <a:schemeClr val="tx1">
                <a:alpha val="2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DC4C8D-9C98-F148-94B3-C40AA2D8F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175" y="1381530"/>
            <a:ext cx="3722173" cy="37221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44A2105-301A-E143-A71F-14BEC0E03C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65" y="3579349"/>
            <a:ext cx="3077835" cy="30778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5EB2A0D-426D-A943-AFFC-E5D9AC087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874" y="3027935"/>
            <a:ext cx="2793211" cy="372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7" dur="2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9" presetID="2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0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0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4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7" dur="5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19" presetID="2" presetClass="entr" presetSubtype="8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1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2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5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6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 animBg="1"/>
          <p:bldP spid="28" grpId="0"/>
          <p:bldP spid="3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7" dur="2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9" presetID="2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0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0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4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7" dur="5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1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 animBg="1"/>
          <p:bldP spid="28" grpId="0"/>
          <p:bldP spid="30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9"/>
          <p:cNvGrpSpPr>
            <a:grpSpLocks/>
          </p:cNvGrpSpPr>
          <p:nvPr/>
        </p:nvGrpSpPr>
        <p:grpSpPr bwMode="auto">
          <a:xfrm>
            <a:off x="4358422" y="295281"/>
            <a:ext cx="3473450" cy="1338262"/>
            <a:chOff x="4544508" y="89181"/>
            <a:chExt cx="3472503" cy="1338517"/>
          </a:xfrm>
        </p:grpSpPr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 flipV="1">
              <a:off x="4644496" y="89181"/>
              <a:ext cx="3257645" cy="1338517"/>
              <a:chOff x="3298" y="-559"/>
              <a:chExt cx="3142" cy="1291"/>
            </a:xfrm>
          </p:grpSpPr>
          <p:sp>
            <p:nvSpPr>
              <p:cNvPr id="5" name="Freeform 5"/>
              <p:cNvSpPr>
                <a:spLocks noChangeArrowheads="1"/>
              </p:cNvSpPr>
              <p:nvPr/>
            </p:nvSpPr>
            <p:spPr bwMode="auto">
              <a:xfrm>
                <a:off x="5677" y="19"/>
                <a:ext cx="763" cy="709"/>
              </a:xfrm>
              <a:custGeom>
                <a:avLst/>
                <a:gdLst>
                  <a:gd name="T0" fmla="*/ 0 w 322"/>
                  <a:gd name="T1" fmla="*/ 217 h 298"/>
                  <a:gd name="T2" fmla="*/ 91 w 322"/>
                  <a:gd name="T3" fmla="*/ 0 h 298"/>
                  <a:gd name="T4" fmla="*/ 147 w 322"/>
                  <a:gd name="T5" fmla="*/ 14 h 298"/>
                  <a:gd name="T6" fmla="*/ 322 w 322"/>
                  <a:gd name="T7" fmla="*/ 76 h 298"/>
                  <a:gd name="T8" fmla="*/ 192 w 322"/>
                  <a:gd name="T9" fmla="*/ 153 h 298"/>
                  <a:gd name="T10" fmla="*/ 234 w 322"/>
                  <a:gd name="T11" fmla="*/ 298 h 298"/>
                  <a:gd name="T12" fmla="*/ 0 w 322"/>
                  <a:gd name="T13" fmla="*/ 217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298">
                    <a:moveTo>
                      <a:pt x="0" y="217"/>
                    </a:moveTo>
                    <a:cubicBezTo>
                      <a:pt x="91" y="0"/>
                      <a:pt x="91" y="0"/>
                      <a:pt x="91" y="0"/>
                    </a:cubicBezTo>
                    <a:cubicBezTo>
                      <a:pt x="147" y="14"/>
                      <a:pt x="147" y="14"/>
                      <a:pt x="147" y="14"/>
                    </a:cubicBezTo>
                    <a:cubicBezTo>
                      <a:pt x="147" y="14"/>
                      <a:pt x="274" y="52"/>
                      <a:pt x="322" y="76"/>
                    </a:cubicBezTo>
                    <a:cubicBezTo>
                      <a:pt x="192" y="153"/>
                      <a:pt x="192" y="153"/>
                      <a:pt x="192" y="153"/>
                    </a:cubicBezTo>
                    <a:cubicBezTo>
                      <a:pt x="234" y="298"/>
                      <a:pt x="234" y="298"/>
                      <a:pt x="234" y="298"/>
                    </a:cubicBezTo>
                    <a:cubicBezTo>
                      <a:pt x="234" y="298"/>
                      <a:pt x="127" y="258"/>
                      <a:pt x="0" y="217"/>
                    </a:cubicBezTo>
                    <a:close/>
                  </a:path>
                </a:pathLst>
              </a:custGeom>
              <a:solidFill>
                <a:srgbClr val="FECF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Freeform 6"/>
              <p:cNvSpPr>
                <a:spLocks noChangeArrowheads="1"/>
              </p:cNvSpPr>
              <p:nvPr/>
            </p:nvSpPr>
            <p:spPr bwMode="auto">
              <a:xfrm>
                <a:off x="5992" y="104"/>
                <a:ext cx="393" cy="138"/>
              </a:xfrm>
              <a:custGeom>
                <a:avLst/>
                <a:gdLst>
                  <a:gd name="T0" fmla="*/ 166 w 166"/>
                  <a:gd name="T1" fmla="*/ 54 h 58"/>
                  <a:gd name="T2" fmla="*/ 3 w 166"/>
                  <a:gd name="T3" fmla="*/ 0 h 58"/>
                  <a:gd name="T4" fmla="*/ 0 w 166"/>
                  <a:gd name="T5" fmla="*/ 6 h 58"/>
                  <a:gd name="T6" fmla="*/ 157 w 166"/>
                  <a:gd name="T7" fmla="*/ 58 h 58"/>
                  <a:gd name="T8" fmla="*/ 166 w 166"/>
                  <a:gd name="T9" fmla="*/ 5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58">
                    <a:moveTo>
                      <a:pt x="166" y="54"/>
                    </a:moveTo>
                    <a:cubicBezTo>
                      <a:pt x="166" y="54"/>
                      <a:pt x="59" y="13"/>
                      <a:pt x="3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144" y="49"/>
                      <a:pt x="157" y="58"/>
                    </a:cubicBezTo>
                    <a:lnTo>
                      <a:pt x="166" y="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" name="Freeform 7"/>
              <p:cNvSpPr>
                <a:spLocks noChangeArrowheads="1"/>
              </p:cNvSpPr>
              <p:nvPr/>
            </p:nvSpPr>
            <p:spPr bwMode="auto">
              <a:xfrm>
                <a:off x="5706" y="466"/>
                <a:ext cx="504" cy="186"/>
              </a:xfrm>
              <a:custGeom>
                <a:avLst/>
                <a:gdLst>
                  <a:gd name="T0" fmla="*/ 0 w 213"/>
                  <a:gd name="T1" fmla="*/ 7 h 78"/>
                  <a:gd name="T2" fmla="*/ 213 w 213"/>
                  <a:gd name="T3" fmla="*/ 78 h 78"/>
                  <a:gd name="T4" fmla="*/ 210 w 213"/>
                  <a:gd name="T5" fmla="*/ 69 h 78"/>
                  <a:gd name="T6" fmla="*/ 2 w 213"/>
                  <a:gd name="T7" fmla="*/ 0 h 78"/>
                  <a:gd name="T8" fmla="*/ 0 w 213"/>
                  <a:gd name="T9" fmla="*/ 7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3" h="78">
                    <a:moveTo>
                      <a:pt x="0" y="7"/>
                    </a:moveTo>
                    <a:cubicBezTo>
                      <a:pt x="110" y="40"/>
                      <a:pt x="213" y="78"/>
                      <a:pt x="213" y="78"/>
                    </a:cubicBezTo>
                    <a:cubicBezTo>
                      <a:pt x="210" y="69"/>
                      <a:pt x="210" y="69"/>
                      <a:pt x="210" y="69"/>
                    </a:cubicBezTo>
                    <a:cubicBezTo>
                      <a:pt x="165" y="50"/>
                      <a:pt x="74" y="22"/>
                      <a:pt x="2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Freeform 8"/>
              <p:cNvSpPr>
                <a:spLocks noChangeArrowheads="1"/>
              </p:cNvSpPr>
              <p:nvPr/>
            </p:nvSpPr>
            <p:spPr bwMode="auto">
              <a:xfrm>
                <a:off x="5677" y="449"/>
                <a:ext cx="178" cy="86"/>
              </a:xfrm>
              <a:custGeom>
                <a:avLst/>
                <a:gdLst>
                  <a:gd name="T0" fmla="*/ 178 w 178"/>
                  <a:gd name="T1" fmla="*/ 53 h 86"/>
                  <a:gd name="T2" fmla="*/ 0 w 178"/>
                  <a:gd name="T3" fmla="*/ 86 h 86"/>
                  <a:gd name="T4" fmla="*/ 33 w 178"/>
                  <a:gd name="T5" fmla="*/ 0 h 86"/>
                  <a:gd name="T6" fmla="*/ 100 w 178"/>
                  <a:gd name="T7" fmla="*/ 19 h 86"/>
                  <a:gd name="T8" fmla="*/ 178 w 178"/>
                  <a:gd name="T9" fmla="*/ 5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8" h="86">
                    <a:moveTo>
                      <a:pt x="178" y="53"/>
                    </a:moveTo>
                    <a:lnTo>
                      <a:pt x="0" y="86"/>
                    </a:lnTo>
                    <a:lnTo>
                      <a:pt x="33" y="0"/>
                    </a:lnTo>
                    <a:lnTo>
                      <a:pt x="100" y="19"/>
                    </a:lnTo>
                    <a:lnTo>
                      <a:pt x="178" y="53"/>
                    </a:lnTo>
                    <a:close/>
                  </a:path>
                </a:pathLst>
              </a:custGeom>
              <a:solidFill>
                <a:srgbClr val="2E701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" name="Freeform 9"/>
              <p:cNvSpPr>
                <a:spLocks noChangeArrowheads="1"/>
              </p:cNvSpPr>
              <p:nvPr/>
            </p:nvSpPr>
            <p:spPr bwMode="auto">
              <a:xfrm>
                <a:off x="3298" y="2"/>
                <a:ext cx="789" cy="730"/>
              </a:xfrm>
              <a:custGeom>
                <a:avLst/>
                <a:gdLst>
                  <a:gd name="T0" fmla="*/ 333 w 333"/>
                  <a:gd name="T1" fmla="*/ 224 h 307"/>
                  <a:gd name="T2" fmla="*/ 239 w 333"/>
                  <a:gd name="T3" fmla="*/ 0 h 307"/>
                  <a:gd name="T4" fmla="*/ 182 w 333"/>
                  <a:gd name="T5" fmla="*/ 14 h 307"/>
                  <a:gd name="T6" fmla="*/ 0 w 333"/>
                  <a:gd name="T7" fmla="*/ 78 h 307"/>
                  <a:gd name="T8" fmla="*/ 135 w 333"/>
                  <a:gd name="T9" fmla="*/ 157 h 307"/>
                  <a:gd name="T10" fmla="*/ 92 w 333"/>
                  <a:gd name="T11" fmla="*/ 307 h 307"/>
                  <a:gd name="T12" fmla="*/ 333 w 333"/>
                  <a:gd name="T13" fmla="*/ 224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3" h="307">
                    <a:moveTo>
                      <a:pt x="333" y="224"/>
                    </a:moveTo>
                    <a:cubicBezTo>
                      <a:pt x="239" y="0"/>
                      <a:pt x="239" y="0"/>
                      <a:pt x="239" y="0"/>
                    </a:cubicBezTo>
                    <a:cubicBezTo>
                      <a:pt x="182" y="14"/>
                      <a:pt x="182" y="14"/>
                      <a:pt x="182" y="14"/>
                    </a:cubicBezTo>
                    <a:cubicBezTo>
                      <a:pt x="182" y="14"/>
                      <a:pt x="50" y="54"/>
                      <a:pt x="0" y="78"/>
                    </a:cubicBezTo>
                    <a:cubicBezTo>
                      <a:pt x="135" y="157"/>
                      <a:pt x="135" y="157"/>
                      <a:pt x="135" y="157"/>
                    </a:cubicBezTo>
                    <a:cubicBezTo>
                      <a:pt x="92" y="307"/>
                      <a:pt x="92" y="307"/>
                      <a:pt x="92" y="307"/>
                    </a:cubicBezTo>
                    <a:cubicBezTo>
                      <a:pt x="92" y="307"/>
                      <a:pt x="202" y="266"/>
                      <a:pt x="333" y="224"/>
                    </a:cubicBezTo>
                    <a:close/>
                  </a:path>
                </a:pathLst>
              </a:custGeom>
              <a:solidFill>
                <a:srgbClr val="FECF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" name="Freeform 10"/>
              <p:cNvSpPr>
                <a:spLocks noChangeArrowheads="1"/>
              </p:cNvSpPr>
              <p:nvPr/>
            </p:nvSpPr>
            <p:spPr bwMode="auto">
              <a:xfrm>
                <a:off x="3355" y="90"/>
                <a:ext cx="407" cy="143"/>
              </a:xfrm>
              <a:custGeom>
                <a:avLst/>
                <a:gdLst>
                  <a:gd name="T0" fmla="*/ 0 w 172"/>
                  <a:gd name="T1" fmla="*/ 55 h 60"/>
                  <a:gd name="T2" fmla="*/ 169 w 172"/>
                  <a:gd name="T3" fmla="*/ 0 h 60"/>
                  <a:gd name="T4" fmla="*/ 172 w 172"/>
                  <a:gd name="T5" fmla="*/ 6 h 60"/>
                  <a:gd name="T6" fmla="*/ 9 w 172"/>
                  <a:gd name="T7" fmla="*/ 60 h 60"/>
                  <a:gd name="T8" fmla="*/ 0 w 172"/>
                  <a:gd name="T9" fmla="*/ 5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2" h="60">
                    <a:moveTo>
                      <a:pt x="0" y="55"/>
                    </a:moveTo>
                    <a:cubicBezTo>
                      <a:pt x="0" y="55"/>
                      <a:pt x="110" y="14"/>
                      <a:pt x="169" y="0"/>
                    </a:cubicBezTo>
                    <a:cubicBezTo>
                      <a:pt x="172" y="6"/>
                      <a:pt x="172" y="6"/>
                      <a:pt x="172" y="6"/>
                    </a:cubicBezTo>
                    <a:cubicBezTo>
                      <a:pt x="172" y="6"/>
                      <a:pt x="23" y="50"/>
                      <a:pt x="9" y="60"/>
                    </a:cubicBezTo>
                    <a:lnTo>
                      <a:pt x="0" y="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" name="Freeform 11"/>
              <p:cNvSpPr>
                <a:spLocks noChangeArrowheads="1"/>
              </p:cNvSpPr>
              <p:nvPr/>
            </p:nvSpPr>
            <p:spPr bwMode="auto">
              <a:xfrm>
                <a:off x="3537" y="466"/>
                <a:ext cx="514" cy="188"/>
              </a:xfrm>
              <a:custGeom>
                <a:avLst/>
                <a:gdLst>
                  <a:gd name="T0" fmla="*/ 212 w 217"/>
                  <a:gd name="T1" fmla="*/ 0 h 79"/>
                  <a:gd name="T2" fmla="*/ 3 w 217"/>
                  <a:gd name="T3" fmla="*/ 70 h 79"/>
                  <a:gd name="T4" fmla="*/ 0 w 217"/>
                  <a:gd name="T5" fmla="*/ 79 h 79"/>
                  <a:gd name="T6" fmla="*/ 217 w 217"/>
                  <a:gd name="T7" fmla="*/ 7 h 79"/>
                  <a:gd name="T8" fmla="*/ 212 w 217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79">
                    <a:moveTo>
                      <a:pt x="212" y="0"/>
                    </a:moveTo>
                    <a:cubicBezTo>
                      <a:pt x="139" y="22"/>
                      <a:pt x="49" y="51"/>
                      <a:pt x="3" y="70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79"/>
                      <a:pt x="104" y="41"/>
                      <a:pt x="217" y="7"/>
                    </a:cubicBez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Freeform 12"/>
              <p:cNvSpPr>
                <a:spLocks noChangeArrowheads="1"/>
              </p:cNvSpPr>
              <p:nvPr/>
            </p:nvSpPr>
            <p:spPr bwMode="auto">
              <a:xfrm>
                <a:off x="3902" y="445"/>
                <a:ext cx="185" cy="90"/>
              </a:xfrm>
              <a:custGeom>
                <a:avLst/>
                <a:gdLst>
                  <a:gd name="T0" fmla="*/ 0 w 185"/>
                  <a:gd name="T1" fmla="*/ 54 h 90"/>
                  <a:gd name="T2" fmla="*/ 185 w 185"/>
                  <a:gd name="T3" fmla="*/ 90 h 90"/>
                  <a:gd name="T4" fmla="*/ 149 w 185"/>
                  <a:gd name="T5" fmla="*/ 0 h 90"/>
                  <a:gd name="T6" fmla="*/ 83 w 185"/>
                  <a:gd name="T7" fmla="*/ 19 h 90"/>
                  <a:gd name="T8" fmla="*/ 0 w 185"/>
                  <a:gd name="T9" fmla="*/ 5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5" h="90">
                    <a:moveTo>
                      <a:pt x="0" y="54"/>
                    </a:moveTo>
                    <a:lnTo>
                      <a:pt x="185" y="90"/>
                    </a:lnTo>
                    <a:lnTo>
                      <a:pt x="149" y="0"/>
                    </a:lnTo>
                    <a:lnTo>
                      <a:pt x="83" y="19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2E701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" name="Freeform 13"/>
              <p:cNvSpPr>
                <a:spLocks noChangeArrowheads="1"/>
              </p:cNvSpPr>
              <p:nvPr/>
            </p:nvSpPr>
            <p:spPr bwMode="auto">
              <a:xfrm>
                <a:off x="3549" y="-559"/>
                <a:ext cx="2656" cy="1061"/>
              </a:xfrm>
              <a:custGeom>
                <a:avLst/>
                <a:gdLst>
                  <a:gd name="T0" fmla="*/ 0 w 1122"/>
                  <a:gd name="T1" fmla="*/ 223 h 446"/>
                  <a:gd name="T2" fmla="*/ 1122 w 1122"/>
                  <a:gd name="T3" fmla="*/ 223 h 446"/>
                  <a:gd name="T4" fmla="*/ 974 w 1122"/>
                  <a:gd name="T5" fmla="*/ 446 h 446"/>
                  <a:gd name="T6" fmla="*/ 150 w 1122"/>
                  <a:gd name="T7" fmla="*/ 446 h 446"/>
                  <a:gd name="T8" fmla="*/ 0 w 1122"/>
                  <a:gd name="T9" fmla="*/ 223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2" h="446">
                    <a:moveTo>
                      <a:pt x="0" y="223"/>
                    </a:moveTo>
                    <a:cubicBezTo>
                      <a:pt x="0" y="223"/>
                      <a:pt x="518" y="0"/>
                      <a:pt x="1122" y="223"/>
                    </a:cubicBezTo>
                    <a:cubicBezTo>
                      <a:pt x="974" y="446"/>
                      <a:pt x="974" y="446"/>
                      <a:pt x="974" y="446"/>
                    </a:cubicBezTo>
                    <a:cubicBezTo>
                      <a:pt x="974" y="446"/>
                      <a:pt x="600" y="308"/>
                      <a:pt x="150" y="446"/>
                    </a:cubicBezTo>
                    <a:lnTo>
                      <a:pt x="0" y="223"/>
                    </a:lnTo>
                    <a:close/>
                  </a:path>
                </a:pathLst>
              </a:custGeom>
              <a:solidFill>
                <a:srgbClr val="FECF37"/>
              </a:solidFill>
              <a:ln w="9525">
                <a:solidFill>
                  <a:srgbClr val="2E701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Freeform 14"/>
              <p:cNvSpPr>
                <a:spLocks noChangeArrowheads="1"/>
              </p:cNvSpPr>
              <p:nvPr/>
            </p:nvSpPr>
            <p:spPr bwMode="auto">
              <a:xfrm>
                <a:off x="3855" y="169"/>
                <a:ext cx="2047" cy="280"/>
              </a:xfrm>
              <a:custGeom>
                <a:avLst/>
                <a:gdLst>
                  <a:gd name="T0" fmla="*/ 0 w 865"/>
                  <a:gd name="T1" fmla="*/ 109 h 118"/>
                  <a:gd name="T2" fmla="*/ 5 w 865"/>
                  <a:gd name="T3" fmla="*/ 116 h 118"/>
                  <a:gd name="T4" fmla="*/ 860 w 865"/>
                  <a:gd name="T5" fmla="*/ 118 h 118"/>
                  <a:gd name="T6" fmla="*/ 865 w 865"/>
                  <a:gd name="T7" fmla="*/ 110 h 118"/>
                  <a:gd name="T8" fmla="*/ 0 w 865"/>
                  <a:gd name="T9" fmla="*/ 109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5" h="118">
                    <a:moveTo>
                      <a:pt x="0" y="109"/>
                    </a:moveTo>
                    <a:cubicBezTo>
                      <a:pt x="5" y="116"/>
                      <a:pt x="5" y="116"/>
                      <a:pt x="5" y="116"/>
                    </a:cubicBezTo>
                    <a:cubicBezTo>
                      <a:pt x="170" y="69"/>
                      <a:pt x="492" y="11"/>
                      <a:pt x="860" y="118"/>
                    </a:cubicBezTo>
                    <a:cubicBezTo>
                      <a:pt x="865" y="110"/>
                      <a:pt x="865" y="110"/>
                      <a:pt x="865" y="110"/>
                    </a:cubicBezTo>
                    <a:cubicBezTo>
                      <a:pt x="491" y="0"/>
                      <a:pt x="164" y="61"/>
                      <a:pt x="0" y="1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" name="Freeform 15"/>
              <p:cNvSpPr>
                <a:spLocks noChangeArrowheads="1"/>
              </p:cNvSpPr>
              <p:nvPr/>
            </p:nvSpPr>
            <p:spPr bwMode="auto">
              <a:xfrm>
                <a:off x="3578" y="-455"/>
                <a:ext cx="2599" cy="486"/>
              </a:xfrm>
              <a:custGeom>
                <a:avLst/>
                <a:gdLst>
                  <a:gd name="T0" fmla="*/ 1094 w 1098"/>
                  <a:gd name="T1" fmla="*/ 204 h 204"/>
                  <a:gd name="T2" fmla="*/ 1098 w 1098"/>
                  <a:gd name="T3" fmla="*/ 197 h 204"/>
                  <a:gd name="T4" fmla="*/ 0 w 1098"/>
                  <a:gd name="T5" fmla="*/ 197 h 204"/>
                  <a:gd name="T6" fmla="*/ 4 w 1098"/>
                  <a:gd name="T7" fmla="*/ 204 h 204"/>
                  <a:gd name="T8" fmla="*/ 1094 w 1098"/>
                  <a:gd name="T9" fmla="*/ 20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8" h="204">
                    <a:moveTo>
                      <a:pt x="1094" y="204"/>
                    </a:moveTo>
                    <a:cubicBezTo>
                      <a:pt x="1098" y="197"/>
                      <a:pt x="1098" y="197"/>
                      <a:pt x="1098" y="197"/>
                    </a:cubicBezTo>
                    <a:cubicBezTo>
                      <a:pt x="552" y="0"/>
                      <a:pt x="79" y="166"/>
                      <a:pt x="0" y="197"/>
                    </a:cubicBezTo>
                    <a:cubicBezTo>
                      <a:pt x="4" y="204"/>
                      <a:pt x="4" y="204"/>
                      <a:pt x="4" y="204"/>
                    </a:cubicBezTo>
                    <a:cubicBezTo>
                      <a:pt x="96" y="169"/>
                      <a:pt x="559" y="13"/>
                      <a:pt x="1094" y="20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4" name="Text Box 2"/>
            <p:cNvSpPr txBox="1">
              <a:spLocks noChangeArrowheads="1"/>
            </p:cNvSpPr>
            <p:nvPr/>
          </p:nvSpPr>
          <p:spPr bwMode="auto">
            <a:xfrm>
              <a:off x="4544508" y="161874"/>
              <a:ext cx="3472503" cy="718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spcFirstLastPara="1">
              <a:prstTxWarp prst="textArchDown">
                <a:avLst/>
              </a:prstTxWarp>
              <a:spAutoFit/>
            </a:bodyPr>
            <a:lstStyle>
              <a:lvl1pPr eaLnBrk="0" hangingPunct="0"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fontAlgn="auto" hangingPunct="1">
                <a:lnSpc>
                  <a:spcPct val="110000"/>
                </a:lnSpc>
              </a:pPr>
              <a:r>
                <a:rPr lang="en-US" altLang="zh-CN" sz="3200" b="1" baseline="0" noProof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cs typeface="+mn-ea"/>
                  <a:sym typeface="+mn-lt"/>
                </a:rPr>
                <a:t>My Life</a:t>
              </a:r>
              <a:endParaRPr lang="zh-CN" altLang="en-US" sz="3200" b="1" baseline="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ea"/>
                <a:sym typeface="+mn-lt"/>
              </a:endParaRPr>
            </a:p>
          </p:txBody>
        </p:sp>
      </p:grpSp>
      <p:pic>
        <p:nvPicPr>
          <p:cNvPr id="20" name="图片 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325" y="740349"/>
            <a:ext cx="12252325" cy="174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0" name="Picture 10" descr="G:\lvanotomo\小小PPT\1-2竞选\制作\班干部竞选1\素材包\3_0002_图层-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24400"/>
            <a:ext cx="12192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Freeform 12"/>
          <p:cNvSpPr>
            <a:spLocks/>
          </p:cNvSpPr>
          <p:nvPr/>
        </p:nvSpPr>
        <p:spPr bwMode="auto">
          <a:xfrm>
            <a:off x="2963035" y="5267325"/>
            <a:ext cx="522288" cy="523875"/>
          </a:xfrm>
          <a:custGeom>
            <a:avLst/>
            <a:gdLst>
              <a:gd name="T0" fmla="*/ 142 w 329"/>
              <a:gd name="T1" fmla="*/ 0 h 330"/>
              <a:gd name="T2" fmla="*/ 99 w 329"/>
              <a:gd name="T3" fmla="*/ 114 h 330"/>
              <a:gd name="T4" fmla="*/ 0 w 329"/>
              <a:gd name="T5" fmla="*/ 188 h 330"/>
              <a:gd name="T6" fmla="*/ 116 w 329"/>
              <a:gd name="T7" fmla="*/ 233 h 330"/>
              <a:gd name="T8" fmla="*/ 189 w 329"/>
              <a:gd name="T9" fmla="*/ 330 h 330"/>
              <a:gd name="T10" fmla="*/ 232 w 329"/>
              <a:gd name="T11" fmla="*/ 216 h 330"/>
              <a:gd name="T12" fmla="*/ 329 w 329"/>
              <a:gd name="T13" fmla="*/ 143 h 330"/>
              <a:gd name="T14" fmla="*/ 215 w 329"/>
              <a:gd name="T15" fmla="*/ 100 h 330"/>
              <a:gd name="T16" fmla="*/ 142 w 329"/>
              <a:gd name="T17" fmla="*/ 0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9" h="330">
                <a:moveTo>
                  <a:pt x="142" y="0"/>
                </a:moveTo>
                <a:lnTo>
                  <a:pt x="99" y="114"/>
                </a:lnTo>
                <a:lnTo>
                  <a:pt x="0" y="188"/>
                </a:lnTo>
                <a:lnTo>
                  <a:pt x="116" y="233"/>
                </a:lnTo>
                <a:lnTo>
                  <a:pt x="189" y="330"/>
                </a:lnTo>
                <a:lnTo>
                  <a:pt x="232" y="216"/>
                </a:lnTo>
                <a:lnTo>
                  <a:pt x="329" y="143"/>
                </a:lnTo>
                <a:lnTo>
                  <a:pt x="215" y="100"/>
                </a:lnTo>
                <a:lnTo>
                  <a:pt x="14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68300" dist="63500" dir="3600000" sx="96000" sy="96000" algn="tl" rotWithShape="0">
              <a:schemeClr val="accent1">
                <a:lumMod val="40000"/>
                <a:lumOff val="60000"/>
                <a:alpha val="41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Freeform 12"/>
          <p:cNvSpPr>
            <a:spLocks/>
          </p:cNvSpPr>
          <p:nvPr/>
        </p:nvSpPr>
        <p:spPr bwMode="auto">
          <a:xfrm>
            <a:off x="6026425" y="6001464"/>
            <a:ext cx="522288" cy="523875"/>
          </a:xfrm>
          <a:custGeom>
            <a:avLst/>
            <a:gdLst>
              <a:gd name="T0" fmla="*/ 142 w 329"/>
              <a:gd name="T1" fmla="*/ 0 h 330"/>
              <a:gd name="T2" fmla="*/ 99 w 329"/>
              <a:gd name="T3" fmla="*/ 114 h 330"/>
              <a:gd name="T4" fmla="*/ 0 w 329"/>
              <a:gd name="T5" fmla="*/ 188 h 330"/>
              <a:gd name="T6" fmla="*/ 116 w 329"/>
              <a:gd name="T7" fmla="*/ 233 h 330"/>
              <a:gd name="T8" fmla="*/ 189 w 329"/>
              <a:gd name="T9" fmla="*/ 330 h 330"/>
              <a:gd name="T10" fmla="*/ 232 w 329"/>
              <a:gd name="T11" fmla="*/ 216 h 330"/>
              <a:gd name="T12" fmla="*/ 329 w 329"/>
              <a:gd name="T13" fmla="*/ 143 h 330"/>
              <a:gd name="T14" fmla="*/ 215 w 329"/>
              <a:gd name="T15" fmla="*/ 100 h 330"/>
              <a:gd name="T16" fmla="*/ 142 w 329"/>
              <a:gd name="T17" fmla="*/ 0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9" h="330">
                <a:moveTo>
                  <a:pt x="142" y="0"/>
                </a:moveTo>
                <a:lnTo>
                  <a:pt x="99" y="114"/>
                </a:lnTo>
                <a:lnTo>
                  <a:pt x="0" y="188"/>
                </a:lnTo>
                <a:lnTo>
                  <a:pt x="116" y="233"/>
                </a:lnTo>
                <a:lnTo>
                  <a:pt x="189" y="330"/>
                </a:lnTo>
                <a:lnTo>
                  <a:pt x="232" y="216"/>
                </a:lnTo>
                <a:lnTo>
                  <a:pt x="329" y="143"/>
                </a:lnTo>
                <a:lnTo>
                  <a:pt x="215" y="100"/>
                </a:lnTo>
                <a:lnTo>
                  <a:pt x="14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68300" dist="63500" dir="3600000" sx="96000" sy="96000" algn="tl" rotWithShape="0">
              <a:schemeClr val="accent1">
                <a:lumMod val="40000"/>
                <a:lumOff val="60000"/>
                <a:alpha val="41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Freeform 12"/>
          <p:cNvSpPr>
            <a:spLocks/>
          </p:cNvSpPr>
          <p:nvPr/>
        </p:nvSpPr>
        <p:spPr bwMode="auto">
          <a:xfrm>
            <a:off x="10390316" y="5025150"/>
            <a:ext cx="522288" cy="523875"/>
          </a:xfrm>
          <a:custGeom>
            <a:avLst/>
            <a:gdLst>
              <a:gd name="T0" fmla="*/ 142 w 329"/>
              <a:gd name="T1" fmla="*/ 0 h 330"/>
              <a:gd name="T2" fmla="*/ 99 w 329"/>
              <a:gd name="T3" fmla="*/ 114 h 330"/>
              <a:gd name="T4" fmla="*/ 0 w 329"/>
              <a:gd name="T5" fmla="*/ 188 h 330"/>
              <a:gd name="T6" fmla="*/ 116 w 329"/>
              <a:gd name="T7" fmla="*/ 233 h 330"/>
              <a:gd name="T8" fmla="*/ 189 w 329"/>
              <a:gd name="T9" fmla="*/ 330 h 330"/>
              <a:gd name="T10" fmla="*/ 232 w 329"/>
              <a:gd name="T11" fmla="*/ 216 h 330"/>
              <a:gd name="T12" fmla="*/ 329 w 329"/>
              <a:gd name="T13" fmla="*/ 143 h 330"/>
              <a:gd name="T14" fmla="*/ 215 w 329"/>
              <a:gd name="T15" fmla="*/ 100 h 330"/>
              <a:gd name="T16" fmla="*/ 142 w 329"/>
              <a:gd name="T17" fmla="*/ 0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9" h="330">
                <a:moveTo>
                  <a:pt x="142" y="0"/>
                </a:moveTo>
                <a:lnTo>
                  <a:pt x="99" y="114"/>
                </a:lnTo>
                <a:lnTo>
                  <a:pt x="0" y="188"/>
                </a:lnTo>
                <a:lnTo>
                  <a:pt x="116" y="233"/>
                </a:lnTo>
                <a:lnTo>
                  <a:pt x="189" y="330"/>
                </a:lnTo>
                <a:lnTo>
                  <a:pt x="232" y="216"/>
                </a:lnTo>
                <a:lnTo>
                  <a:pt x="329" y="143"/>
                </a:lnTo>
                <a:lnTo>
                  <a:pt x="215" y="100"/>
                </a:lnTo>
                <a:lnTo>
                  <a:pt x="14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68300" dist="63500" dir="3600000" sx="96000" sy="96000" algn="tl" rotWithShape="0">
              <a:schemeClr val="accent1">
                <a:lumMod val="40000"/>
                <a:lumOff val="60000"/>
                <a:alpha val="41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0C956B9-6A2A-0D4A-A548-64D6758E21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5806">
            <a:off x="3514803" y="2343235"/>
            <a:ext cx="2563806" cy="341974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358DDFF-E8BD-0D44-8932-0C707BB3D0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3931">
            <a:off x="6652571" y="2242263"/>
            <a:ext cx="2555441" cy="340592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03DBF04-EE79-DA45-B7EC-62D04618E2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4650">
            <a:off x="9333996" y="1919617"/>
            <a:ext cx="2364777" cy="315427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5B53E7E-619E-674A-84F8-110926EF4D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6404">
            <a:off x="445039" y="2075318"/>
            <a:ext cx="2624899" cy="349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7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4_1668651103.mp4" descr="4_1668651103.mp4">
            <a:hlinkClick r:id="" action="ppaction://media"/>
            <a:extLst>
              <a:ext uri="{FF2B5EF4-FFF2-40B4-BE49-F238E27FC236}">
                <a16:creationId xmlns:a16="http://schemas.microsoft.com/office/drawing/2014/main" id="{450398EF-CACC-CF49-A18F-458CA9C399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88236" y="0"/>
            <a:ext cx="5143500" cy="6858000"/>
          </a:xfrm>
          <a:prstGeom prst="rect">
            <a:avLst/>
          </a:prstGeom>
        </p:spPr>
      </p:pic>
      <p:grpSp>
        <p:nvGrpSpPr>
          <p:cNvPr id="2" name="组合 19"/>
          <p:cNvGrpSpPr>
            <a:grpSpLocks/>
          </p:cNvGrpSpPr>
          <p:nvPr/>
        </p:nvGrpSpPr>
        <p:grpSpPr bwMode="auto">
          <a:xfrm>
            <a:off x="4380411" y="309087"/>
            <a:ext cx="3473450" cy="1338262"/>
            <a:chOff x="4544508" y="89181"/>
            <a:chExt cx="3472503" cy="1338517"/>
          </a:xfrm>
        </p:grpSpPr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 flipV="1">
              <a:off x="4644496" y="89181"/>
              <a:ext cx="3257645" cy="1338517"/>
              <a:chOff x="3298" y="-559"/>
              <a:chExt cx="3142" cy="1291"/>
            </a:xfrm>
          </p:grpSpPr>
          <p:sp>
            <p:nvSpPr>
              <p:cNvPr id="5" name="Freeform 5"/>
              <p:cNvSpPr>
                <a:spLocks noChangeArrowheads="1"/>
              </p:cNvSpPr>
              <p:nvPr/>
            </p:nvSpPr>
            <p:spPr bwMode="auto">
              <a:xfrm>
                <a:off x="5677" y="19"/>
                <a:ext cx="763" cy="709"/>
              </a:xfrm>
              <a:custGeom>
                <a:avLst/>
                <a:gdLst>
                  <a:gd name="T0" fmla="*/ 0 w 322"/>
                  <a:gd name="T1" fmla="*/ 217 h 298"/>
                  <a:gd name="T2" fmla="*/ 91 w 322"/>
                  <a:gd name="T3" fmla="*/ 0 h 298"/>
                  <a:gd name="T4" fmla="*/ 147 w 322"/>
                  <a:gd name="T5" fmla="*/ 14 h 298"/>
                  <a:gd name="T6" fmla="*/ 322 w 322"/>
                  <a:gd name="T7" fmla="*/ 76 h 298"/>
                  <a:gd name="T8" fmla="*/ 192 w 322"/>
                  <a:gd name="T9" fmla="*/ 153 h 298"/>
                  <a:gd name="T10" fmla="*/ 234 w 322"/>
                  <a:gd name="T11" fmla="*/ 298 h 298"/>
                  <a:gd name="T12" fmla="*/ 0 w 322"/>
                  <a:gd name="T13" fmla="*/ 217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298">
                    <a:moveTo>
                      <a:pt x="0" y="217"/>
                    </a:moveTo>
                    <a:cubicBezTo>
                      <a:pt x="91" y="0"/>
                      <a:pt x="91" y="0"/>
                      <a:pt x="91" y="0"/>
                    </a:cubicBezTo>
                    <a:cubicBezTo>
                      <a:pt x="147" y="14"/>
                      <a:pt x="147" y="14"/>
                      <a:pt x="147" y="14"/>
                    </a:cubicBezTo>
                    <a:cubicBezTo>
                      <a:pt x="147" y="14"/>
                      <a:pt x="274" y="52"/>
                      <a:pt x="322" y="76"/>
                    </a:cubicBezTo>
                    <a:cubicBezTo>
                      <a:pt x="192" y="153"/>
                      <a:pt x="192" y="153"/>
                      <a:pt x="192" y="153"/>
                    </a:cubicBezTo>
                    <a:cubicBezTo>
                      <a:pt x="234" y="298"/>
                      <a:pt x="234" y="298"/>
                      <a:pt x="234" y="298"/>
                    </a:cubicBezTo>
                    <a:cubicBezTo>
                      <a:pt x="234" y="298"/>
                      <a:pt x="127" y="258"/>
                      <a:pt x="0" y="217"/>
                    </a:cubicBezTo>
                    <a:close/>
                  </a:path>
                </a:pathLst>
              </a:custGeom>
              <a:solidFill>
                <a:srgbClr val="FECF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Freeform 6"/>
              <p:cNvSpPr>
                <a:spLocks noChangeArrowheads="1"/>
              </p:cNvSpPr>
              <p:nvPr/>
            </p:nvSpPr>
            <p:spPr bwMode="auto">
              <a:xfrm>
                <a:off x="5992" y="104"/>
                <a:ext cx="393" cy="138"/>
              </a:xfrm>
              <a:custGeom>
                <a:avLst/>
                <a:gdLst>
                  <a:gd name="T0" fmla="*/ 166 w 166"/>
                  <a:gd name="T1" fmla="*/ 54 h 58"/>
                  <a:gd name="T2" fmla="*/ 3 w 166"/>
                  <a:gd name="T3" fmla="*/ 0 h 58"/>
                  <a:gd name="T4" fmla="*/ 0 w 166"/>
                  <a:gd name="T5" fmla="*/ 6 h 58"/>
                  <a:gd name="T6" fmla="*/ 157 w 166"/>
                  <a:gd name="T7" fmla="*/ 58 h 58"/>
                  <a:gd name="T8" fmla="*/ 166 w 166"/>
                  <a:gd name="T9" fmla="*/ 5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58">
                    <a:moveTo>
                      <a:pt x="166" y="54"/>
                    </a:moveTo>
                    <a:cubicBezTo>
                      <a:pt x="166" y="54"/>
                      <a:pt x="59" y="13"/>
                      <a:pt x="3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144" y="49"/>
                      <a:pt x="157" y="58"/>
                    </a:cubicBezTo>
                    <a:lnTo>
                      <a:pt x="166" y="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" name="Freeform 7"/>
              <p:cNvSpPr>
                <a:spLocks noChangeArrowheads="1"/>
              </p:cNvSpPr>
              <p:nvPr/>
            </p:nvSpPr>
            <p:spPr bwMode="auto">
              <a:xfrm>
                <a:off x="5706" y="466"/>
                <a:ext cx="504" cy="186"/>
              </a:xfrm>
              <a:custGeom>
                <a:avLst/>
                <a:gdLst>
                  <a:gd name="T0" fmla="*/ 0 w 213"/>
                  <a:gd name="T1" fmla="*/ 7 h 78"/>
                  <a:gd name="T2" fmla="*/ 213 w 213"/>
                  <a:gd name="T3" fmla="*/ 78 h 78"/>
                  <a:gd name="T4" fmla="*/ 210 w 213"/>
                  <a:gd name="T5" fmla="*/ 69 h 78"/>
                  <a:gd name="T6" fmla="*/ 2 w 213"/>
                  <a:gd name="T7" fmla="*/ 0 h 78"/>
                  <a:gd name="T8" fmla="*/ 0 w 213"/>
                  <a:gd name="T9" fmla="*/ 7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3" h="78">
                    <a:moveTo>
                      <a:pt x="0" y="7"/>
                    </a:moveTo>
                    <a:cubicBezTo>
                      <a:pt x="110" y="40"/>
                      <a:pt x="213" y="78"/>
                      <a:pt x="213" y="78"/>
                    </a:cubicBezTo>
                    <a:cubicBezTo>
                      <a:pt x="210" y="69"/>
                      <a:pt x="210" y="69"/>
                      <a:pt x="210" y="69"/>
                    </a:cubicBezTo>
                    <a:cubicBezTo>
                      <a:pt x="165" y="50"/>
                      <a:pt x="74" y="22"/>
                      <a:pt x="2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Freeform 8"/>
              <p:cNvSpPr>
                <a:spLocks noChangeArrowheads="1"/>
              </p:cNvSpPr>
              <p:nvPr/>
            </p:nvSpPr>
            <p:spPr bwMode="auto">
              <a:xfrm>
                <a:off x="5677" y="449"/>
                <a:ext cx="178" cy="86"/>
              </a:xfrm>
              <a:custGeom>
                <a:avLst/>
                <a:gdLst>
                  <a:gd name="T0" fmla="*/ 178 w 178"/>
                  <a:gd name="T1" fmla="*/ 53 h 86"/>
                  <a:gd name="T2" fmla="*/ 0 w 178"/>
                  <a:gd name="T3" fmla="*/ 86 h 86"/>
                  <a:gd name="T4" fmla="*/ 33 w 178"/>
                  <a:gd name="T5" fmla="*/ 0 h 86"/>
                  <a:gd name="T6" fmla="*/ 100 w 178"/>
                  <a:gd name="T7" fmla="*/ 19 h 86"/>
                  <a:gd name="T8" fmla="*/ 178 w 178"/>
                  <a:gd name="T9" fmla="*/ 5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8" h="86">
                    <a:moveTo>
                      <a:pt x="178" y="53"/>
                    </a:moveTo>
                    <a:lnTo>
                      <a:pt x="0" y="86"/>
                    </a:lnTo>
                    <a:lnTo>
                      <a:pt x="33" y="0"/>
                    </a:lnTo>
                    <a:lnTo>
                      <a:pt x="100" y="19"/>
                    </a:lnTo>
                    <a:lnTo>
                      <a:pt x="178" y="53"/>
                    </a:lnTo>
                    <a:close/>
                  </a:path>
                </a:pathLst>
              </a:custGeom>
              <a:solidFill>
                <a:srgbClr val="2E701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" name="Freeform 9"/>
              <p:cNvSpPr>
                <a:spLocks noChangeArrowheads="1"/>
              </p:cNvSpPr>
              <p:nvPr/>
            </p:nvSpPr>
            <p:spPr bwMode="auto">
              <a:xfrm>
                <a:off x="3298" y="2"/>
                <a:ext cx="789" cy="730"/>
              </a:xfrm>
              <a:custGeom>
                <a:avLst/>
                <a:gdLst>
                  <a:gd name="T0" fmla="*/ 333 w 333"/>
                  <a:gd name="T1" fmla="*/ 224 h 307"/>
                  <a:gd name="T2" fmla="*/ 239 w 333"/>
                  <a:gd name="T3" fmla="*/ 0 h 307"/>
                  <a:gd name="T4" fmla="*/ 182 w 333"/>
                  <a:gd name="T5" fmla="*/ 14 h 307"/>
                  <a:gd name="T6" fmla="*/ 0 w 333"/>
                  <a:gd name="T7" fmla="*/ 78 h 307"/>
                  <a:gd name="T8" fmla="*/ 135 w 333"/>
                  <a:gd name="T9" fmla="*/ 157 h 307"/>
                  <a:gd name="T10" fmla="*/ 92 w 333"/>
                  <a:gd name="T11" fmla="*/ 307 h 307"/>
                  <a:gd name="T12" fmla="*/ 333 w 333"/>
                  <a:gd name="T13" fmla="*/ 224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3" h="307">
                    <a:moveTo>
                      <a:pt x="333" y="224"/>
                    </a:moveTo>
                    <a:cubicBezTo>
                      <a:pt x="239" y="0"/>
                      <a:pt x="239" y="0"/>
                      <a:pt x="239" y="0"/>
                    </a:cubicBezTo>
                    <a:cubicBezTo>
                      <a:pt x="182" y="14"/>
                      <a:pt x="182" y="14"/>
                      <a:pt x="182" y="14"/>
                    </a:cubicBezTo>
                    <a:cubicBezTo>
                      <a:pt x="182" y="14"/>
                      <a:pt x="50" y="54"/>
                      <a:pt x="0" y="78"/>
                    </a:cubicBezTo>
                    <a:cubicBezTo>
                      <a:pt x="135" y="157"/>
                      <a:pt x="135" y="157"/>
                      <a:pt x="135" y="157"/>
                    </a:cubicBezTo>
                    <a:cubicBezTo>
                      <a:pt x="92" y="307"/>
                      <a:pt x="92" y="307"/>
                      <a:pt x="92" y="307"/>
                    </a:cubicBezTo>
                    <a:cubicBezTo>
                      <a:pt x="92" y="307"/>
                      <a:pt x="202" y="266"/>
                      <a:pt x="333" y="224"/>
                    </a:cubicBezTo>
                    <a:close/>
                  </a:path>
                </a:pathLst>
              </a:custGeom>
              <a:solidFill>
                <a:srgbClr val="FECF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" name="Freeform 10"/>
              <p:cNvSpPr>
                <a:spLocks noChangeArrowheads="1"/>
              </p:cNvSpPr>
              <p:nvPr/>
            </p:nvSpPr>
            <p:spPr bwMode="auto">
              <a:xfrm>
                <a:off x="3355" y="90"/>
                <a:ext cx="407" cy="143"/>
              </a:xfrm>
              <a:custGeom>
                <a:avLst/>
                <a:gdLst>
                  <a:gd name="T0" fmla="*/ 0 w 172"/>
                  <a:gd name="T1" fmla="*/ 55 h 60"/>
                  <a:gd name="T2" fmla="*/ 169 w 172"/>
                  <a:gd name="T3" fmla="*/ 0 h 60"/>
                  <a:gd name="T4" fmla="*/ 172 w 172"/>
                  <a:gd name="T5" fmla="*/ 6 h 60"/>
                  <a:gd name="T6" fmla="*/ 9 w 172"/>
                  <a:gd name="T7" fmla="*/ 60 h 60"/>
                  <a:gd name="T8" fmla="*/ 0 w 172"/>
                  <a:gd name="T9" fmla="*/ 5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2" h="60">
                    <a:moveTo>
                      <a:pt x="0" y="55"/>
                    </a:moveTo>
                    <a:cubicBezTo>
                      <a:pt x="0" y="55"/>
                      <a:pt x="110" y="14"/>
                      <a:pt x="169" y="0"/>
                    </a:cubicBezTo>
                    <a:cubicBezTo>
                      <a:pt x="172" y="6"/>
                      <a:pt x="172" y="6"/>
                      <a:pt x="172" y="6"/>
                    </a:cubicBezTo>
                    <a:cubicBezTo>
                      <a:pt x="172" y="6"/>
                      <a:pt x="23" y="50"/>
                      <a:pt x="9" y="60"/>
                    </a:cubicBezTo>
                    <a:lnTo>
                      <a:pt x="0" y="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" name="Freeform 11"/>
              <p:cNvSpPr>
                <a:spLocks noChangeArrowheads="1"/>
              </p:cNvSpPr>
              <p:nvPr/>
            </p:nvSpPr>
            <p:spPr bwMode="auto">
              <a:xfrm>
                <a:off x="3537" y="466"/>
                <a:ext cx="514" cy="188"/>
              </a:xfrm>
              <a:custGeom>
                <a:avLst/>
                <a:gdLst>
                  <a:gd name="T0" fmla="*/ 212 w 217"/>
                  <a:gd name="T1" fmla="*/ 0 h 79"/>
                  <a:gd name="T2" fmla="*/ 3 w 217"/>
                  <a:gd name="T3" fmla="*/ 70 h 79"/>
                  <a:gd name="T4" fmla="*/ 0 w 217"/>
                  <a:gd name="T5" fmla="*/ 79 h 79"/>
                  <a:gd name="T6" fmla="*/ 217 w 217"/>
                  <a:gd name="T7" fmla="*/ 7 h 79"/>
                  <a:gd name="T8" fmla="*/ 212 w 217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79">
                    <a:moveTo>
                      <a:pt x="212" y="0"/>
                    </a:moveTo>
                    <a:cubicBezTo>
                      <a:pt x="139" y="22"/>
                      <a:pt x="49" y="51"/>
                      <a:pt x="3" y="70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79"/>
                      <a:pt x="104" y="41"/>
                      <a:pt x="217" y="7"/>
                    </a:cubicBez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Freeform 12"/>
              <p:cNvSpPr>
                <a:spLocks noChangeArrowheads="1"/>
              </p:cNvSpPr>
              <p:nvPr/>
            </p:nvSpPr>
            <p:spPr bwMode="auto">
              <a:xfrm>
                <a:off x="3902" y="445"/>
                <a:ext cx="185" cy="90"/>
              </a:xfrm>
              <a:custGeom>
                <a:avLst/>
                <a:gdLst>
                  <a:gd name="T0" fmla="*/ 0 w 185"/>
                  <a:gd name="T1" fmla="*/ 54 h 90"/>
                  <a:gd name="T2" fmla="*/ 185 w 185"/>
                  <a:gd name="T3" fmla="*/ 90 h 90"/>
                  <a:gd name="T4" fmla="*/ 149 w 185"/>
                  <a:gd name="T5" fmla="*/ 0 h 90"/>
                  <a:gd name="T6" fmla="*/ 83 w 185"/>
                  <a:gd name="T7" fmla="*/ 19 h 90"/>
                  <a:gd name="T8" fmla="*/ 0 w 185"/>
                  <a:gd name="T9" fmla="*/ 5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5" h="90">
                    <a:moveTo>
                      <a:pt x="0" y="54"/>
                    </a:moveTo>
                    <a:lnTo>
                      <a:pt x="185" y="90"/>
                    </a:lnTo>
                    <a:lnTo>
                      <a:pt x="149" y="0"/>
                    </a:lnTo>
                    <a:lnTo>
                      <a:pt x="83" y="19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2E701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" name="Freeform 13"/>
              <p:cNvSpPr>
                <a:spLocks noChangeArrowheads="1"/>
              </p:cNvSpPr>
              <p:nvPr/>
            </p:nvSpPr>
            <p:spPr bwMode="auto">
              <a:xfrm>
                <a:off x="3549" y="-559"/>
                <a:ext cx="2656" cy="1061"/>
              </a:xfrm>
              <a:custGeom>
                <a:avLst/>
                <a:gdLst>
                  <a:gd name="T0" fmla="*/ 0 w 1122"/>
                  <a:gd name="T1" fmla="*/ 223 h 446"/>
                  <a:gd name="T2" fmla="*/ 1122 w 1122"/>
                  <a:gd name="T3" fmla="*/ 223 h 446"/>
                  <a:gd name="T4" fmla="*/ 974 w 1122"/>
                  <a:gd name="T5" fmla="*/ 446 h 446"/>
                  <a:gd name="T6" fmla="*/ 150 w 1122"/>
                  <a:gd name="T7" fmla="*/ 446 h 446"/>
                  <a:gd name="T8" fmla="*/ 0 w 1122"/>
                  <a:gd name="T9" fmla="*/ 223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2" h="446">
                    <a:moveTo>
                      <a:pt x="0" y="223"/>
                    </a:moveTo>
                    <a:cubicBezTo>
                      <a:pt x="0" y="223"/>
                      <a:pt x="518" y="0"/>
                      <a:pt x="1122" y="223"/>
                    </a:cubicBezTo>
                    <a:cubicBezTo>
                      <a:pt x="974" y="446"/>
                      <a:pt x="974" y="446"/>
                      <a:pt x="974" y="446"/>
                    </a:cubicBezTo>
                    <a:cubicBezTo>
                      <a:pt x="974" y="446"/>
                      <a:pt x="600" y="308"/>
                      <a:pt x="150" y="446"/>
                    </a:cubicBezTo>
                    <a:lnTo>
                      <a:pt x="0" y="223"/>
                    </a:lnTo>
                    <a:close/>
                  </a:path>
                </a:pathLst>
              </a:custGeom>
              <a:solidFill>
                <a:srgbClr val="FECF37"/>
              </a:solidFill>
              <a:ln w="9525">
                <a:solidFill>
                  <a:srgbClr val="2E701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Freeform 14"/>
              <p:cNvSpPr>
                <a:spLocks noChangeArrowheads="1"/>
              </p:cNvSpPr>
              <p:nvPr/>
            </p:nvSpPr>
            <p:spPr bwMode="auto">
              <a:xfrm>
                <a:off x="3855" y="169"/>
                <a:ext cx="2047" cy="280"/>
              </a:xfrm>
              <a:custGeom>
                <a:avLst/>
                <a:gdLst>
                  <a:gd name="T0" fmla="*/ 0 w 865"/>
                  <a:gd name="T1" fmla="*/ 109 h 118"/>
                  <a:gd name="T2" fmla="*/ 5 w 865"/>
                  <a:gd name="T3" fmla="*/ 116 h 118"/>
                  <a:gd name="T4" fmla="*/ 860 w 865"/>
                  <a:gd name="T5" fmla="*/ 118 h 118"/>
                  <a:gd name="T6" fmla="*/ 865 w 865"/>
                  <a:gd name="T7" fmla="*/ 110 h 118"/>
                  <a:gd name="T8" fmla="*/ 0 w 865"/>
                  <a:gd name="T9" fmla="*/ 109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5" h="118">
                    <a:moveTo>
                      <a:pt x="0" y="109"/>
                    </a:moveTo>
                    <a:cubicBezTo>
                      <a:pt x="5" y="116"/>
                      <a:pt x="5" y="116"/>
                      <a:pt x="5" y="116"/>
                    </a:cubicBezTo>
                    <a:cubicBezTo>
                      <a:pt x="170" y="69"/>
                      <a:pt x="492" y="11"/>
                      <a:pt x="860" y="118"/>
                    </a:cubicBezTo>
                    <a:cubicBezTo>
                      <a:pt x="865" y="110"/>
                      <a:pt x="865" y="110"/>
                      <a:pt x="865" y="110"/>
                    </a:cubicBezTo>
                    <a:cubicBezTo>
                      <a:pt x="491" y="0"/>
                      <a:pt x="164" y="61"/>
                      <a:pt x="0" y="1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" name="Freeform 15"/>
              <p:cNvSpPr>
                <a:spLocks noChangeArrowheads="1"/>
              </p:cNvSpPr>
              <p:nvPr/>
            </p:nvSpPr>
            <p:spPr bwMode="auto">
              <a:xfrm>
                <a:off x="3578" y="-455"/>
                <a:ext cx="2599" cy="486"/>
              </a:xfrm>
              <a:custGeom>
                <a:avLst/>
                <a:gdLst>
                  <a:gd name="T0" fmla="*/ 1094 w 1098"/>
                  <a:gd name="T1" fmla="*/ 204 h 204"/>
                  <a:gd name="T2" fmla="*/ 1098 w 1098"/>
                  <a:gd name="T3" fmla="*/ 197 h 204"/>
                  <a:gd name="T4" fmla="*/ 0 w 1098"/>
                  <a:gd name="T5" fmla="*/ 197 h 204"/>
                  <a:gd name="T6" fmla="*/ 4 w 1098"/>
                  <a:gd name="T7" fmla="*/ 204 h 204"/>
                  <a:gd name="T8" fmla="*/ 1094 w 1098"/>
                  <a:gd name="T9" fmla="*/ 20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8" h="204">
                    <a:moveTo>
                      <a:pt x="1094" y="204"/>
                    </a:moveTo>
                    <a:cubicBezTo>
                      <a:pt x="1098" y="197"/>
                      <a:pt x="1098" y="197"/>
                      <a:pt x="1098" y="197"/>
                    </a:cubicBezTo>
                    <a:cubicBezTo>
                      <a:pt x="552" y="0"/>
                      <a:pt x="79" y="166"/>
                      <a:pt x="0" y="197"/>
                    </a:cubicBezTo>
                    <a:cubicBezTo>
                      <a:pt x="4" y="204"/>
                      <a:pt x="4" y="204"/>
                      <a:pt x="4" y="204"/>
                    </a:cubicBezTo>
                    <a:cubicBezTo>
                      <a:pt x="96" y="169"/>
                      <a:pt x="559" y="13"/>
                      <a:pt x="1094" y="20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4" name="Text Box 2"/>
            <p:cNvSpPr txBox="1">
              <a:spLocks noChangeArrowheads="1"/>
            </p:cNvSpPr>
            <p:nvPr/>
          </p:nvSpPr>
          <p:spPr bwMode="auto">
            <a:xfrm>
              <a:off x="4544508" y="161874"/>
              <a:ext cx="3472503" cy="718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spcFirstLastPara="1">
              <a:prstTxWarp prst="textArchDown">
                <a:avLst/>
              </a:prstTxWarp>
              <a:spAutoFit/>
            </a:bodyPr>
            <a:lstStyle>
              <a:lvl1pPr eaLnBrk="0" hangingPunct="0"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fontAlgn="auto" hangingPunct="1">
                <a:lnSpc>
                  <a:spcPct val="110000"/>
                </a:lnSpc>
              </a:pPr>
              <a:r>
                <a:rPr lang="en-US" altLang="zh-CN" sz="3200" b="1" baseline="0" noProof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cs typeface="+mn-ea"/>
                  <a:sym typeface="+mn-lt"/>
                </a:rPr>
                <a:t>My Video</a:t>
              </a:r>
              <a:endParaRPr lang="zh-CN" altLang="en-US" sz="3200" b="1" baseline="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ea"/>
                <a:sym typeface="+mn-lt"/>
              </a:endParaRPr>
            </a:p>
          </p:txBody>
        </p:sp>
      </p:grpSp>
      <p:pic>
        <p:nvPicPr>
          <p:cNvPr id="10250" name="Picture 10" descr="G:\lvanotomo\小小PPT\1-2竞选\制作\班干部竞选1\素材包\3_0002_图层-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24400"/>
            <a:ext cx="12192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Freeform 12"/>
          <p:cNvSpPr>
            <a:spLocks/>
          </p:cNvSpPr>
          <p:nvPr/>
        </p:nvSpPr>
        <p:spPr bwMode="auto">
          <a:xfrm>
            <a:off x="2963035" y="5267325"/>
            <a:ext cx="522288" cy="523875"/>
          </a:xfrm>
          <a:custGeom>
            <a:avLst/>
            <a:gdLst>
              <a:gd name="T0" fmla="*/ 142 w 329"/>
              <a:gd name="T1" fmla="*/ 0 h 330"/>
              <a:gd name="T2" fmla="*/ 99 w 329"/>
              <a:gd name="T3" fmla="*/ 114 h 330"/>
              <a:gd name="T4" fmla="*/ 0 w 329"/>
              <a:gd name="T5" fmla="*/ 188 h 330"/>
              <a:gd name="T6" fmla="*/ 116 w 329"/>
              <a:gd name="T7" fmla="*/ 233 h 330"/>
              <a:gd name="T8" fmla="*/ 189 w 329"/>
              <a:gd name="T9" fmla="*/ 330 h 330"/>
              <a:gd name="T10" fmla="*/ 232 w 329"/>
              <a:gd name="T11" fmla="*/ 216 h 330"/>
              <a:gd name="T12" fmla="*/ 329 w 329"/>
              <a:gd name="T13" fmla="*/ 143 h 330"/>
              <a:gd name="T14" fmla="*/ 215 w 329"/>
              <a:gd name="T15" fmla="*/ 100 h 330"/>
              <a:gd name="T16" fmla="*/ 142 w 329"/>
              <a:gd name="T17" fmla="*/ 0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9" h="330">
                <a:moveTo>
                  <a:pt x="142" y="0"/>
                </a:moveTo>
                <a:lnTo>
                  <a:pt x="99" y="114"/>
                </a:lnTo>
                <a:lnTo>
                  <a:pt x="0" y="188"/>
                </a:lnTo>
                <a:lnTo>
                  <a:pt x="116" y="233"/>
                </a:lnTo>
                <a:lnTo>
                  <a:pt x="189" y="330"/>
                </a:lnTo>
                <a:lnTo>
                  <a:pt x="232" y="216"/>
                </a:lnTo>
                <a:lnTo>
                  <a:pt x="329" y="143"/>
                </a:lnTo>
                <a:lnTo>
                  <a:pt x="215" y="100"/>
                </a:lnTo>
                <a:lnTo>
                  <a:pt x="14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68300" dist="63500" dir="3600000" sx="96000" sy="96000" algn="tl" rotWithShape="0">
              <a:schemeClr val="accent1">
                <a:lumMod val="40000"/>
                <a:lumOff val="60000"/>
                <a:alpha val="41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Freeform 12"/>
          <p:cNvSpPr>
            <a:spLocks/>
          </p:cNvSpPr>
          <p:nvPr/>
        </p:nvSpPr>
        <p:spPr bwMode="auto">
          <a:xfrm>
            <a:off x="6026425" y="6001464"/>
            <a:ext cx="522288" cy="523875"/>
          </a:xfrm>
          <a:custGeom>
            <a:avLst/>
            <a:gdLst>
              <a:gd name="T0" fmla="*/ 142 w 329"/>
              <a:gd name="T1" fmla="*/ 0 h 330"/>
              <a:gd name="T2" fmla="*/ 99 w 329"/>
              <a:gd name="T3" fmla="*/ 114 h 330"/>
              <a:gd name="T4" fmla="*/ 0 w 329"/>
              <a:gd name="T5" fmla="*/ 188 h 330"/>
              <a:gd name="T6" fmla="*/ 116 w 329"/>
              <a:gd name="T7" fmla="*/ 233 h 330"/>
              <a:gd name="T8" fmla="*/ 189 w 329"/>
              <a:gd name="T9" fmla="*/ 330 h 330"/>
              <a:gd name="T10" fmla="*/ 232 w 329"/>
              <a:gd name="T11" fmla="*/ 216 h 330"/>
              <a:gd name="T12" fmla="*/ 329 w 329"/>
              <a:gd name="T13" fmla="*/ 143 h 330"/>
              <a:gd name="T14" fmla="*/ 215 w 329"/>
              <a:gd name="T15" fmla="*/ 100 h 330"/>
              <a:gd name="T16" fmla="*/ 142 w 329"/>
              <a:gd name="T17" fmla="*/ 0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9" h="330">
                <a:moveTo>
                  <a:pt x="142" y="0"/>
                </a:moveTo>
                <a:lnTo>
                  <a:pt x="99" y="114"/>
                </a:lnTo>
                <a:lnTo>
                  <a:pt x="0" y="188"/>
                </a:lnTo>
                <a:lnTo>
                  <a:pt x="116" y="233"/>
                </a:lnTo>
                <a:lnTo>
                  <a:pt x="189" y="330"/>
                </a:lnTo>
                <a:lnTo>
                  <a:pt x="232" y="216"/>
                </a:lnTo>
                <a:lnTo>
                  <a:pt x="329" y="143"/>
                </a:lnTo>
                <a:lnTo>
                  <a:pt x="215" y="100"/>
                </a:lnTo>
                <a:lnTo>
                  <a:pt x="14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68300" dist="63500" dir="3600000" sx="96000" sy="96000" algn="tl" rotWithShape="0">
              <a:schemeClr val="accent1">
                <a:lumMod val="40000"/>
                <a:lumOff val="60000"/>
                <a:alpha val="41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Freeform 12"/>
          <p:cNvSpPr>
            <a:spLocks/>
          </p:cNvSpPr>
          <p:nvPr/>
        </p:nvSpPr>
        <p:spPr bwMode="auto">
          <a:xfrm>
            <a:off x="10390316" y="5025150"/>
            <a:ext cx="522288" cy="523875"/>
          </a:xfrm>
          <a:custGeom>
            <a:avLst/>
            <a:gdLst>
              <a:gd name="T0" fmla="*/ 142 w 329"/>
              <a:gd name="T1" fmla="*/ 0 h 330"/>
              <a:gd name="T2" fmla="*/ 99 w 329"/>
              <a:gd name="T3" fmla="*/ 114 h 330"/>
              <a:gd name="T4" fmla="*/ 0 w 329"/>
              <a:gd name="T5" fmla="*/ 188 h 330"/>
              <a:gd name="T6" fmla="*/ 116 w 329"/>
              <a:gd name="T7" fmla="*/ 233 h 330"/>
              <a:gd name="T8" fmla="*/ 189 w 329"/>
              <a:gd name="T9" fmla="*/ 330 h 330"/>
              <a:gd name="T10" fmla="*/ 232 w 329"/>
              <a:gd name="T11" fmla="*/ 216 h 330"/>
              <a:gd name="T12" fmla="*/ 329 w 329"/>
              <a:gd name="T13" fmla="*/ 143 h 330"/>
              <a:gd name="T14" fmla="*/ 215 w 329"/>
              <a:gd name="T15" fmla="*/ 100 h 330"/>
              <a:gd name="T16" fmla="*/ 142 w 329"/>
              <a:gd name="T17" fmla="*/ 0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9" h="330">
                <a:moveTo>
                  <a:pt x="142" y="0"/>
                </a:moveTo>
                <a:lnTo>
                  <a:pt x="99" y="114"/>
                </a:lnTo>
                <a:lnTo>
                  <a:pt x="0" y="188"/>
                </a:lnTo>
                <a:lnTo>
                  <a:pt x="116" y="233"/>
                </a:lnTo>
                <a:lnTo>
                  <a:pt x="189" y="330"/>
                </a:lnTo>
                <a:lnTo>
                  <a:pt x="232" y="216"/>
                </a:lnTo>
                <a:lnTo>
                  <a:pt x="329" y="143"/>
                </a:lnTo>
                <a:lnTo>
                  <a:pt x="215" y="100"/>
                </a:lnTo>
                <a:lnTo>
                  <a:pt x="14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68300" dist="63500" dir="3600000" sx="96000" sy="96000" algn="tl" rotWithShape="0">
              <a:schemeClr val="accent1">
                <a:lumMod val="40000"/>
                <a:lumOff val="60000"/>
                <a:alpha val="41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299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248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:\lvanotomo\小小PPT\1-2竞选\制作\班干部竞选1\素材包\1_0004_矢量智能对象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22"/>
          <p:cNvSpPr txBox="1"/>
          <p:nvPr/>
        </p:nvSpPr>
        <p:spPr>
          <a:xfrm>
            <a:off x="1793398" y="3870731"/>
            <a:ext cx="8715375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FECF37"/>
                </a:solidFill>
                <a:effectLst>
                  <a:outerShdw blurRad="50800" dist="127000" dir="3600000" algn="tl" rotWithShape="0">
                    <a:schemeClr val="tx1">
                      <a:alpha val="20000"/>
                    </a:schemeClr>
                  </a:outerShdw>
                </a:effectLst>
                <a:cs typeface="+mn-ea"/>
                <a:sym typeface="+mn-lt"/>
              </a:rPr>
              <a:t>What do you think of my speech ?</a:t>
            </a:r>
            <a:endParaRPr lang="zh-CN" altLang="en-US" sz="5400" b="1" dirty="0">
              <a:solidFill>
                <a:srgbClr val="FECF37"/>
              </a:solidFill>
              <a:effectLst>
                <a:outerShdw blurRad="50800" dist="127000" dir="3600000" algn="tl" rotWithShape="0">
                  <a:schemeClr val="tx1">
                    <a:alpha val="20000"/>
                  </a:scheme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6" name="Picture 4" descr="卡通 星球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380" y="764394"/>
            <a:ext cx="3107240" cy="339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B36A7C8-9996-6B4A-AA3E-AE8D12C6ED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793" y="1207978"/>
            <a:ext cx="2572119" cy="259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9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0">
        <p14:glitter pattern="hexago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6376E-6 -4.81481E-6 L -0.42691 -0.00208 " pathEditMode="relative" rAng="0" ptsTypes="AA">
                                      <p:cBhvr>
                                        <p:cTn id="16" dur="2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46" y="-11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2q4pfpg">
      <a:majorFont>
        <a:latin typeface="微软雅黑" panose="020F0302020204030204"/>
        <a:ea typeface="方正卡通简体"/>
        <a:cs typeface=""/>
      </a:majorFont>
      <a:minorFont>
        <a:latin typeface="微软雅黑" panose="020F0502020204030204"/>
        <a:ea typeface="方正卡通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957</TotalTime>
  <Words>127</Words>
  <Application>Microsoft Macintosh PowerPoint</Application>
  <PresentationFormat>宽屏</PresentationFormat>
  <Paragraphs>35</Paragraphs>
  <Slides>8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等线</vt:lpstr>
      <vt:lpstr>微软雅黑</vt:lpstr>
      <vt:lpstr>Arial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自我介绍</dc:title>
  <dc:creator>第一PPT</dc:creator>
  <cp:keywords>www.1ppt.com</cp:keywords>
  <dc:description>www.1ppt.com</dc:description>
  <cp:lastModifiedBy>Microsoft Office User</cp:lastModifiedBy>
  <cp:revision>66</cp:revision>
  <dcterms:created xsi:type="dcterms:W3CDTF">2015-05-05T08:02:14Z</dcterms:created>
  <dcterms:modified xsi:type="dcterms:W3CDTF">2022-11-17T14:24:08Z</dcterms:modified>
</cp:coreProperties>
</file>